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tif" ContentType="image/t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3556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200" b="0" i="0" u="none" strike="noStrike" cap="none" spc="44" normalizeH="0" baseline="0">
        <a:ln>
          <a:noFill/>
        </a:ln>
        <a:solidFill>
          <a:srgbClr val="002C3A"/>
        </a:solidFill>
        <a:effectLst/>
        <a:uFillTx/>
        <a:latin typeface="Avenir Next Regular"/>
        <a:ea typeface="Avenir Next Regular"/>
        <a:cs typeface="Avenir Next Regular"/>
        <a:sym typeface="Avenir Next Regular"/>
      </a:defRPr>
    </a:lvl1pPr>
    <a:lvl2pPr marL="0" marR="0" indent="0" algn="ctr" defTabSz="3556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200" b="0" i="0" u="none" strike="noStrike" cap="none" spc="44" normalizeH="0" baseline="0">
        <a:ln>
          <a:noFill/>
        </a:ln>
        <a:solidFill>
          <a:srgbClr val="002C3A"/>
        </a:solidFill>
        <a:effectLst/>
        <a:uFillTx/>
        <a:latin typeface="Avenir Next Regular"/>
        <a:ea typeface="Avenir Next Regular"/>
        <a:cs typeface="Avenir Next Regular"/>
        <a:sym typeface="Avenir Next Regular"/>
      </a:defRPr>
    </a:lvl2pPr>
    <a:lvl3pPr marL="0" marR="0" indent="0" algn="ctr" defTabSz="3556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200" b="0" i="0" u="none" strike="noStrike" cap="none" spc="44" normalizeH="0" baseline="0">
        <a:ln>
          <a:noFill/>
        </a:ln>
        <a:solidFill>
          <a:srgbClr val="002C3A"/>
        </a:solidFill>
        <a:effectLst/>
        <a:uFillTx/>
        <a:latin typeface="Avenir Next Regular"/>
        <a:ea typeface="Avenir Next Regular"/>
        <a:cs typeface="Avenir Next Regular"/>
        <a:sym typeface="Avenir Next Regular"/>
      </a:defRPr>
    </a:lvl3pPr>
    <a:lvl4pPr marL="0" marR="0" indent="0" algn="ctr" defTabSz="3556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200" b="0" i="0" u="none" strike="noStrike" cap="none" spc="44" normalizeH="0" baseline="0">
        <a:ln>
          <a:noFill/>
        </a:ln>
        <a:solidFill>
          <a:srgbClr val="002C3A"/>
        </a:solidFill>
        <a:effectLst/>
        <a:uFillTx/>
        <a:latin typeface="Avenir Next Regular"/>
        <a:ea typeface="Avenir Next Regular"/>
        <a:cs typeface="Avenir Next Regular"/>
        <a:sym typeface="Avenir Next Regular"/>
      </a:defRPr>
    </a:lvl4pPr>
    <a:lvl5pPr marL="0" marR="0" indent="0" algn="ctr" defTabSz="3556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200" b="0" i="0" u="none" strike="noStrike" cap="none" spc="44" normalizeH="0" baseline="0">
        <a:ln>
          <a:noFill/>
        </a:ln>
        <a:solidFill>
          <a:srgbClr val="002C3A"/>
        </a:solidFill>
        <a:effectLst/>
        <a:uFillTx/>
        <a:latin typeface="Avenir Next Regular"/>
        <a:ea typeface="Avenir Next Regular"/>
        <a:cs typeface="Avenir Next Regular"/>
        <a:sym typeface="Avenir Next Regular"/>
      </a:defRPr>
    </a:lvl5pPr>
    <a:lvl6pPr marL="0" marR="0" indent="0" algn="ctr" defTabSz="3556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200" b="0" i="0" u="none" strike="noStrike" cap="none" spc="44" normalizeH="0" baseline="0">
        <a:ln>
          <a:noFill/>
        </a:ln>
        <a:solidFill>
          <a:srgbClr val="002C3A"/>
        </a:solidFill>
        <a:effectLst/>
        <a:uFillTx/>
        <a:latin typeface="Avenir Next Regular"/>
        <a:ea typeface="Avenir Next Regular"/>
        <a:cs typeface="Avenir Next Regular"/>
        <a:sym typeface="Avenir Next Regular"/>
      </a:defRPr>
    </a:lvl6pPr>
    <a:lvl7pPr marL="0" marR="0" indent="0" algn="ctr" defTabSz="3556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200" b="0" i="0" u="none" strike="noStrike" cap="none" spc="44" normalizeH="0" baseline="0">
        <a:ln>
          <a:noFill/>
        </a:ln>
        <a:solidFill>
          <a:srgbClr val="002C3A"/>
        </a:solidFill>
        <a:effectLst/>
        <a:uFillTx/>
        <a:latin typeface="Avenir Next Regular"/>
        <a:ea typeface="Avenir Next Regular"/>
        <a:cs typeface="Avenir Next Regular"/>
        <a:sym typeface="Avenir Next Regular"/>
      </a:defRPr>
    </a:lvl7pPr>
    <a:lvl8pPr marL="0" marR="0" indent="0" algn="ctr" defTabSz="3556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200" b="0" i="0" u="none" strike="noStrike" cap="none" spc="44" normalizeH="0" baseline="0">
        <a:ln>
          <a:noFill/>
        </a:ln>
        <a:solidFill>
          <a:srgbClr val="002C3A"/>
        </a:solidFill>
        <a:effectLst/>
        <a:uFillTx/>
        <a:latin typeface="Avenir Next Regular"/>
        <a:ea typeface="Avenir Next Regular"/>
        <a:cs typeface="Avenir Next Regular"/>
        <a:sym typeface="Avenir Next Regular"/>
      </a:defRPr>
    </a:lvl8pPr>
    <a:lvl9pPr marL="0" marR="0" indent="0" algn="ctr" defTabSz="3556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200" b="0" i="0" u="none" strike="noStrike" cap="none" spc="44" normalizeH="0" baseline="0">
        <a:ln>
          <a:noFill/>
        </a:ln>
        <a:solidFill>
          <a:srgbClr val="002C3A"/>
        </a:solidFill>
        <a:effectLst/>
        <a:uFillTx/>
        <a:latin typeface="Avenir Next Regular"/>
        <a:ea typeface="Avenir Next Regular"/>
        <a:cs typeface="Avenir Next Regular"/>
        <a:sym typeface="Avenir Next Regular"/>
      </a:defRPr>
    </a:lvl9pPr>
  </p:defaultTextStyle>
  <p:extLst>
    <p:ext uri="{EFAFB233-063F-42B5-8137-9DF3F51BA10A}">
      <p15:sldGuideLst xmlns:p15="http://schemas.microsoft.com/office/powerpoint/2012/main">
        <p15:guide id="1" orient="horz" pos="4320" userDrawn="1">
          <p15:clr>
            <a:srgbClr val="A4A3A4"/>
          </p15:clr>
        </p15:guide>
        <p15:guide id="2" pos="76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Avenir Next Regular"/>
          <a:ea typeface="Avenir Next Regular"/>
          <a:cs typeface="Avenir Next Regular"/>
        </a:font>
        <a:srgbClr val="002C3A"/>
      </a:tcTxStyle>
      <a:tcStyle>
        <a:tcBdr>
          <a:left>
            <a:ln w="12700" cap="flat">
              <a:solidFill>
                <a:schemeClr val="accent1"/>
              </a:solidFill>
              <a:prstDash val="solid"/>
              <a:round/>
            </a:ln>
          </a:left>
          <a:right>
            <a:ln w="12700" cap="flat">
              <a:solidFill>
                <a:schemeClr val="accent1"/>
              </a:solidFill>
              <a:prstDash val="solid"/>
              <a:round/>
            </a:ln>
          </a:right>
          <a:top>
            <a:ln w="12700" cap="flat">
              <a:solidFill>
                <a:schemeClr val="accent1"/>
              </a:solidFill>
              <a:prstDash val="solid"/>
              <a:round/>
            </a:ln>
          </a:top>
          <a:bottom>
            <a:ln w="12700" cap="flat">
              <a:solidFill>
                <a:schemeClr val="accent1"/>
              </a:solidFill>
              <a:prstDash val="solid"/>
              <a:round/>
            </a:ln>
          </a:bottom>
          <a:insideH>
            <a:ln w="12700" cap="flat">
              <a:solidFill>
                <a:schemeClr val="accent1"/>
              </a:solidFill>
              <a:prstDash val="solid"/>
              <a:round/>
            </a:ln>
          </a:insideH>
          <a:insideV>
            <a:ln w="12700" cap="flat">
              <a:solidFill>
                <a:schemeClr val="accent1"/>
              </a:solidFill>
              <a:prstDash val="solid"/>
              <a:round/>
            </a:ln>
          </a:insideV>
        </a:tcBdr>
        <a:fill>
          <a:solidFill>
            <a:srgbClr val="CFD7DB"/>
          </a:solidFill>
        </a:fill>
      </a:tcStyle>
    </a:wholeTbl>
    <a:band2H>
      <a:tcTxStyle/>
      <a:tcStyle>
        <a:tcBdr/>
        <a:fill>
          <a:solidFill>
            <a:srgbClr val="E9ECEE"/>
          </a:solidFill>
        </a:fill>
      </a:tcStyle>
    </a:band2H>
    <a:firstCol>
      <a:tcTxStyle b="on" i="off">
        <a:font>
          <a:latin typeface="Avenir Next Regular"/>
          <a:ea typeface="Avenir Next Regular"/>
          <a:cs typeface="Avenir Next Regular"/>
        </a:font>
        <a:schemeClr val="accent1"/>
      </a:tcTxStyle>
      <a:tcStyle>
        <a:tcBdr>
          <a:left>
            <a:ln w="12700" cap="flat">
              <a:solidFill>
                <a:schemeClr val="accent1"/>
              </a:solidFill>
              <a:prstDash val="solid"/>
              <a:round/>
            </a:ln>
          </a:left>
          <a:right>
            <a:ln w="12700" cap="flat">
              <a:solidFill>
                <a:schemeClr val="accent1"/>
              </a:solidFill>
              <a:prstDash val="solid"/>
              <a:round/>
            </a:ln>
          </a:right>
          <a:top>
            <a:ln w="12700" cap="flat">
              <a:solidFill>
                <a:schemeClr val="accent1"/>
              </a:solidFill>
              <a:prstDash val="solid"/>
              <a:round/>
            </a:ln>
          </a:top>
          <a:bottom>
            <a:ln w="12700" cap="flat">
              <a:solidFill>
                <a:schemeClr val="accent1"/>
              </a:solidFill>
              <a:prstDash val="solid"/>
              <a:round/>
            </a:ln>
          </a:bottom>
          <a:insideH>
            <a:ln w="12700" cap="flat">
              <a:solidFill>
                <a:schemeClr val="accent1"/>
              </a:solidFill>
              <a:prstDash val="solid"/>
              <a:round/>
            </a:ln>
          </a:insideH>
          <a:insideV>
            <a:ln w="12700" cap="flat">
              <a:solidFill>
                <a:schemeClr val="accent1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Avenir Next Regular"/>
          <a:ea typeface="Avenir Next Regular"/>
          <a:cs typeface="Avenir Next Regular"/>
        </a:font>
        <a:schemeClr val="accent1"/>
      </a:tcTxStyle>
      <a:tcStyle>
        <a:tcBdr>
          <a:left>
            <a:ln w="12700" cap="flat">
              <a:solidFill>
                <a:schemeClr val="accent1"/>
              </a:solidFill>
              <a:prstDash val="solid"/>
              <a:round/>
            </a:ln>
          </a:left>
          <a:right>
            <a:ln w="12700" cap="flat">
              <a:solidFill>
                <a:schemeClr val="accent1"/>
              </a:solidFill>
              <a:prstDash val="solid"/>
              <a:round/>
            </a:ln>
          </a:right>
          <a:top>
            <a:ln w="38100" cap="flat">
              <a:solidFill>
                <a:schemeClr val="accent1"/>
              </a:solidFill>
              <a:prstDash val="solid"/>
              <a:round/>
            </a:ln>
          </a:top>
          <a:bottom>
            <a:ln w="12700" cap="flat">
              <a:solidFill>
                <a:schemeClr val="accent1"/>
              </a:solidFill>
              <a:prstDash val="solid"/>
              <a:round/>
            </a:ln>
          </a:bottom>
          <a:insideH>
            <a:ln w="12700" cap="flat">
              <a:solidFill>
                <a:schemeClr val="accent1"/>
              </a:solidFill>
              <a:prstDash val="solid"/>
              <a:round/>
            </a:ln>
          </a:insideH>
          <a:insideV>
            <a:ln w="12700" cap="flat">
              <a:solidFill>
                <a:schemeClr val="accent1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Avenir Next Regular"/>
          <a:ea typeface="Avenir Next Regular"/>
          <a:cs typeface="Avenir Next Regular"/>
        </a:font>
        <a:schemeClr val="accent1"/>
      </a:tcTxStyle>
      <a:tcStyle>
        <a:tcBdr>
          <a:left>
            <a:ln w="12700" cap="flat">
              <a:solidFill>
                <a:schemeClr val="accent1"/>
              </a:solidFill>
              <a:prstDash val="solid"/>
              <a:round/>
            </a:ln>
          </a:left>
          <a:right>
            <a:ln w="12700" cap="flat">
              <a:solidFill>
                <a:schemeClr val="accent1"/>
              </a:solidFill>
              <a:prstDash val="solid"/>
              <a:round/>
            </a:ln>
          </a:right>
          <a:top>
            <a:ln w="12700" cap="flat">
              <a:solidFill>
                <a:schemeClr val="accent1"/>
              </a:solidFill>
              <a:prstDash val="solid"/>
              <a:round/>
            </a:ln>
          </a:top>
          <a:bottom>
            <a:ln w="38100" cap="flat">
              <a:solidFill>
                <a:schemeClr val="accent1"/>
              </a:solidFill>
              <a:prstDash val="solid"/>
              <a:round/>
            </a:ln>
          </a:bottom>
          <a:insideH>
            <a:ln w="12700" cap="flat">
              <a:solidFill>
                <a:schemeClr val="accent1"/>
              </a:solidFill>
              <a:prstDash val="solid"/>
              <a:round/>
            </a:ln>
          </a:insideH>
          <a:insideV>
            <a:ln w="12700" cap="flat">
              <a:solidFill>
                <a:schemeClr val="accent1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Avenir Next Regular"/>
          <a:ea typeface="Avenir Next Regular"/>
          <a:cs typeface="Avenir Next Regular"/>
        </a:font>
        <a:srgbClr val="002C3A"/>
      </a:tcTxStyle>
      <a:tcStyle>
        <a:tcBdr>
          <a:left>
            <a:ln w="12700" cap="flat">
              <a:solidFill>
                <a:schemeClr val="accent1"/>
              </a:solidFill>
              <a:prstDash val="solid"/>
              <a:round/>
            </a:ln>
          </a:left>
          <a:right>
            <a:ln w="12700" cap="flat">
              <a:solidFill>
                <a:schemeClr val="accent1"/>
              </a:solidFill>
              <a:prstDash val="solid"/>
              <a:round/>
            </a:ln>
          </a:right>
          <a:top>
            <a:ln w="12700" cap="flat">
              <a:solidFill>
                <a:schemeClr val="accent1"/>
              </a:solidFill>
              <a:prstDash val="solid"/>
              <a:round/>
            </a:ln>
          </a:top>
          <a:bottom>
            <a:ln w="12700" cap="flat">
              <a:solidFill>
                <a:schemeClr val="accent1"/>
              </a:solidFill>
              <a:prstDash val="solid"/>
              <a:round/>
            </a:ln>
          </a:bottom>
          <a:insideH>
            <a:ln w="12700" cap="flat">
              <a:solidFill>
                <a:schemeClr val="accent1"/>
              </a:solidFill>
              <a:prstDash val="solid"/>
              <a:round/>
            </a:ln>
          </a:insideH>
          <a:insideV>
            <a:ln w="12700" cap="flat">
              <a:solidFill>
                <a:schemeClr val="accent1"/>
              </a:solidFill>
              <a:prstDash val="solid"/>
              <a:round/>
            </a:ln>
          </a:insideV>
        </a:tcBdr>
        <a:fill>
          <a:solidFill>
            <a:srgbClr val="D6DBCA"/>
          </a:solidFill>
        </a:fill>
      </a:tcStyle>
    </a:wholeTbl>
    <a:band2H>
      <a:tcTxStyle/>
      <a:tcStyle>
        <a:tcBdr/>
        <a:fill>
          <a:solidFill>
            <a:srgbClr val="ECEEE6"/>
          </a:solidFill>
        </a:fill>
      </a:tcStyle>
    </a:band2H>
    <a:firstCol>
      <a:tcTxStyle b="on" i="off">
        <a:font>
          <a:latin typeface="Avenir Next Regular"/>
          <a:ea typeface="Avenir Next Regular"/>
          <a:cs typeface="Avenir Next Regular"/>
        </a:font>
        <a:schemeClr val="accent1"/>
      </a:tcTxStyle>
      <a:tcStyle>
        <a:tcBdr>
          <a:left>
            <a:ln w="12700" cap="flat">
              <a:solidFill>
                <a:schemeClr val="accent1"/>
              </a:solidFill>
              <a:prstDash val="solid"/>
              <a:round/>
            </a:ln>
          </a:left>
          <a:right>
            <a:ln w="12700" cap="flat">
              <a:solidFill>
                <a:schemeClr val="accent1"/>
              </a:solidFill>
              <a:prstDash val="solid"/>
              <a:round/>
            </a:ln>
          </a:right>
          <a:top>
            <a:ln w="12700" cap="flat">
              <a:solidFill>
                <a:schemeClr val="accent1"/>
              </a:solidFill>
              <a:prstDash val="solid"/>
              <a:round/>
            </a:ln>
          </a:top>
          <a:bottom>
            <a:ln w="12700" cap="flat">
              <a:solidFill>
                <a:schemeClr val="accent1"/>
              </a:solidFill>
              <a:prstDash val="solid"/>
              <a:round/>
            </a:ln>
          </a:bottom>
          <a:insideH>
            <a:ln w="12700" cap="flat">
              <a:solidFill>
                <a:schemeClr val="accent1"/>
              </a:solidFill>
              <a:prstDash val="solid"/>
              <a:round/>
            </a:ln>
          </a:insideH>
          <a:insideV>
            <a:ln w="12700" cap="flat">
              <a:solidFill>
                <a:schemeClr val="accent1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Avenir Next Regular"/>
          <a:ea typeface="Avenir Next Regular"/>
          <a:cs typeface="Avenir Next Regular"/>
        </a:font>
        <a:schemeClr val="accent1"/>
      </a:tcTxStyle>
      <a:tcStyle>
        <a:tcBdr>
          <a:left>
            <a:ln w="12700" cap="flat">
              <a:solidFill>
                <a:schemeClr val="accent1"/>
              </a:solidFill>
              <a:prstDash val="solid"/>
              <a:round/>
            </a:ln>
          </a:left>
          <a:right>
            <a:ln w="12700" cap="flat">
              <a:solidFill>
                <a:schemeClr val="accent1"/>
              </a:solidFill>
              <a:prstDash val="solid"/>
              <a:round/>
            </a:ln>
          </a:right>
          <a:top>
            <a:ln w="38100" cap="flat">
              <a:solidFill>
                <a:schemeClr val="accent1"/>
              </a:solidFill>
              <a:prstDash val="solid"/>
              <a:round/>
            </a:ln>
          </a:top>
          <a:bottom>
            <a:ln w="12700" cap="flat">
              <a:solidFill>
                <a:schemeClr val="accent1"/>
              </a:solidFill>
              <a:prstDash val="solid"/>
              <a:round/>
            </a:ln>
          </a:bottom>
          <a:insideH>
            <a:ln w="12700" cap="flat">
              <a:solidFill>
                <a:schemeClr val="accent1"/>
              </a:solidFill>
              <a:prstDash val="solid"/>
              <a:round/>
            </a:ln>
          </a:insideH>
          <a:insideV>
            <a:ln w="12700" cap="flat">
              <a:solidFill>
                <a:schemeClr val="accent1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Avenir Next Regular"/>
          <a:ea typeface="Avenir Next Regular"/>
          <a:cs typeface="Avenir Next Regular"/>
        </a:font>
        <a:schemeClr val="accent1"/>
      </a:tcTxStyle>
      <a:tcStyle>
        <a:tcBdr>
          <a:left>
            <a:ln w="12700" cap="flat">
              <a:solidFill>
                <a:schemeClr val="accent1"/>
              </a:solidFill>
              <a:prstDash val="solid"/>
              <a:round/>
            </a:ln>
          </a:left>
          <a:right>
            <a:ln w="12700" cap="flat">
              <a:solidFill>
                <a:schemeClr val="accent1"/>
              </a:solidFill>
              <a:prstDash val="solid"/>
              <a:round/>
            </a:ln>
          </a:right>
          <a:top>
            <a:ln w="12700" cap="flat">
              <a:solidFill>
                <a:schemeClr val="accent1"/>
              </a:solidFill>
              <a:prstDash val="solid"/>
              <a:round/>
            </a:ln>
          </a:top>
          <a:bottom>
            <a:ln w="38100" cap="flat">
              <a:solidFill>
                <a:schemeClr val="accent1"/>
              </a:solidFill>
              <a:prstDash val="solid"/>
              <a:round/>
            </a:ln>
          </a:bottom>
          <a:insideH>
            <a:ln w="12700" cap="flat">
              <a:solidFill>
                <a:schemeClr val="accent1"/>
              </a:solidFill>
              <a:prstDash val="solid"/>
              <a:round/>
            </a:ln>
          </a:insideH>
          <a:insideV>
            <a:ln w="12700" cap="flat">
              <a:solidFill>
                <a:schemeClr val="accent1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Avenir Next Regular"/>
          <a:ea typeface="Avenir Next Regular"/>
          <a:cs typeface="Avenir Next Regular"/>
        </a:font>
        <a:srgbClr val="002C3A"/>
      </a:tcTxStyle>
      <a:tcStyle>
        <a:tcBdr>
          <a:left>
            <a:ln w="12700" cap="flat">
              <a:solidFill>
                <a:schemeClr val="accent1"/>
              </a:solidFill>
              <a:prstDash val="solid"/>
              <a:round/>
            </a:ln>
          </a:left>
          <a:right>
            <a:ln w="12700" cap="flat">
              <a:solidFill>
                <a:schemeClr val="accent1"/>
              </a:solidFill>
              <a:prstDash val="solid"/>
              <a:round/>
            </a:ln>
          </a:right>
          <a:top>
            <a:ln w="12700" cap="flat">
              <a:solidFill>
                <a:schemeClr val="accent1"/>
              </a:solidFill>
              <a:prstDash val="solid"/>
              <a:round/>
            </a:ln>
          </a:top>
          <a:bottom>
            <a:ln w="12700" cap="flat">
              <a:solidFill>
                <a:schemeClr val="accent1"/>
              </a:solidFill>
              <a:prstDash val="solid"/>
              <a:round/>
            </a:ln>
          </a:bottom>
          <a:insideH>
            <a:ln w="12700" cap="flat">
              <a:solidFill>
                <a:schemeClr val="accent1"/>
              </a:solidFill>
              <a:prstDash val="solid"/>
              <a:round/>
            </a:ln>
          </a:insideH>
          <a:insideV>
            <a:ln w="12700" cap="flat">
              <a:solidFill>
                <a:schemeClr val="accent1"/>
              </a:solidFill>
              <a:prstDash val="solid"/>
              <a:round/>
            </a:ln>
          </a:insideV>
        </a:tcBdr>
        <a:fill>
          <a:solidFill>
            <a:srgbClr val="D0CFD3"/>
          </a:solidFill>
        </a:fill>
      </a:tcStyle>
    </a:wholeTbl>
    <a:band2H>
      <a:tcTxStyle/>
      <a:tcStyle>
        <a:tcBdr/>
        <a:fill>
          <a:solidFill>
            <a:srgbClr val="E9E8EA"/>
          </a:solidFill>
        </a:fill>
      </a:tcStyle>
    </a:band2H>
    <a:firstCol>
      <a:tcTxStyle b="on" i="off">
        <a:font>
          <a:latin typeface="Avenir Next Regular"/>
          <a:ea typeface="Avenir Next Regular"/>
          <a:cs typeface="Avenir Next Regular"/>
        </a:font>
        <a:schemeClr val="accent1"/>
      </a:tcTxStyle>
      <a:tcStyle>
        <a:tcBdr>
          <a:left>
            <a:ln w="12700" cap="flat">
              <a:solidFill>
                <a:schemeClr val="accent1"/>
              </a:solidFill>
              <a:prstDash val="solid"/>
              <a:round/>
            </a:ln>
          </a:left>
          <a:right>
            <a:ln w="12700" cap="flat">
              <a:solidFill>
                <a:schemeClr val="accent1"/>
              </a:solidFill>
              <a:prstDash val="solid"/>
              <a:round/>
            </a:ln>
          </a:right>
          <a:top>
            <a:ln w="12700" cap="flat">
              <a:solidFill>
                <a:schemeClr val="accent1"/>
              </a:solidFill>
              <a:prstDash val="solid"/>
              <a:round/>
            </a:ln>
          </a:top>
          <a:bottom>
            <a:ln w="12700" cap="flat">
              <a:solidFill>
                <a:schemeClr val="accent1"/>
              </a:solidFill>
              <a:prstDash val="solid"/>
              <a:round/>
            </a:ln>
          </a:bottom>
          <a:insideH>
            <a:ln w="12700" cap="flat">
              <a:solidFill>
                <a:schemeClr val="accent1"/>
              </a:solidFill>
              <a:prstDash val="solid"/>
              <a:round/>
            </a:ln>
          </a:insideH>
          <a:insideV>
            <a:ln w="12700" cap="flat">
              <a:solidFill>
                <a:schemeClr val="accent1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Avenir Next Regular"/>
          <a:ea typeface="Avenir Next Regular"/>
          <a:cs typeface="Avenir Next Regular"/>
        </a:font>
        <a:schemeClr val="accent1"/>
      </a:tcTxStyle>
      <a:tcStyle>
        <a:tcBdr>
          <a:left>
            <a:ln w="12700" cap="flat">
              <a:solidFill>
                <a:schemeClr val="accent1"/>
              </a:solidFill>
              <a:prstDash val="solid"/>
              <a:round/>
            </a:ln>
          </a:left>
          <a:right>
            <a:ln w="12700" cap="flat">
              <a:solidFill>
                <a:schemeClr val="accent1"/>
              </a:solidFill>
              <a:prstDash val="solid"/>
              <a:round/>
            </a:ln>
          </a:right>
          <a:top>
            <a:ln w="38100" cap="flat">
              <a:solidFill>
                <a:schemeClr val="accent1"/>
              </a:solidFill>
              <a:prstDash val="solid"/>
              <a:round/>
            </a:ln>
          </a:top>
          <a:bottom>
            <a:ln w="12700" cap="flat">
              <a:solidFill>
                <a:schemeClr val="accent1"/>
              </a:solidFill>
              <a:prstDash val="solid"/>
              <a:round/>
            </a:ln>
          </a:bottom>
          <a:insideH>
            <a:ln w="12700" cap="flat">
              <a:solidFill>
                <a:schemeClr val="accent1"/>
              </a:solidFill>
              <a:prstDash val="solid"/>
              <a:round/>
            </a:ln>
          </a:insideH>
          <a:insideV>
            <a:ln w="12700" cap="flat">
              <a:solidFill>
                <a:schemeClr val="accent1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Avenir Next Regular"/>
          <a:ea typeface="Avenir Next Regular"/>
          <a:cs typeface="Avenir Next Regular"/>
        </a:font>
        <a:schemeClr val="accent1"/>
      </a:tcTxStyle>
      <a:tcStyle>
        <a:tcBdr>
          <a:left>
            <a:ln w="12700" cap="flat">
              <a:solidFill>
                <a:schemeClr val="accent1"/>
              </a:solidFill>
              <a:prstDash val="solid"/>
              <a:round/>
            </a:ln>
          </a:left>
          <a:right>
            <a:ln w="12700" cap="flat">
              <a:solidFill>
                <a:schemeClr val="accent1"/>
              </a:solidFill>
              <a:prstDash val="solid"/>
              <a:round/>
            </a:ln>
          </a:right>
          <a:top>
            <a:ln w="12700" cap="flat">
              <a:solidFill>
                <a:schemeClr val="accent1"/>
              </a:solidFill>
              <a:prstDash val="solid"/>
              <a:round/>
            </a:ln>
          </a:top>
          <a:bottom>
            <a:ln w="38100" cap="flat">
              <a:solidFill>
                <a:schemeClr val="accent1"/>
              </a:solidFill>
              <a:prstDash val="solid"/>
              <a:round/>
            </a:ln>
          </a:bottom>
          <a:insideH>
            <a:ln w="12700" cap="flat">
              <a:solidFill>
                <a:schemeClr val="accent1"/>
              </a:solidFill>
              <a:prstDash val="solid"/>
              <a:round/>
            </a:ln>
          </a:insideH>
          <a:insideV>
            <a:ln w="12700" cap="flat">
              <a:solidFill>
                <a:schemeClr val="accent1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Avenir Next Regular"/>
          <a:ea typeface="Avenir Next Regular"/>
          <a:cs typeface="Avenir Next Regular"/>
        </a:font>
        <a:srgbClr val="002C3A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7E7"/>
          </a:solidFill>
        </a:fill>
      </a:tcStyle>
    </a:wholeTbl>
    <a:band2H>
      <a:tcTxStyle/>
      <a:tcStyle>
        <a:tcBdr/>
        <a:fill>
          <a:solidFill>
            <a:schemeClr val="accent1"/>
          </a:solidFill>
        </a:fill>
      </a:tcStyle>
    </a:band2H>
    <a:firstCol>
      <a:tcTxStyle b="on" i="off">
        <a:font>
          <a:latin typeface="Avenir Next Regular"/>
          <a:ea typeface="Avenir Next Regular"/>
          <a:cs typeface="Avenir Next Regular"/>
        </a:font>
        <a:schemeClr val="accent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Avenir Next Regular"/>
          <a:ea typeface="Avenir Next Regular"/>
          <a:cs typeface="Avenir Next Regular"/>
        </a:font>
        <a:srgbClr val="002C3A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2C3A"/>
              </a:solidFill>
              <a:prstDash val="solid"/>
              <a:round/>
            </a:ln>
          </a:top>
          <a:bottom>
            <a:ln w="25400" cap="flat">
              <a:solidFill>
                <a:srgbClr val="002C3A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Avenir Next Regular"/>
          <a:ea typeface="Avenir Next Regular"/>
          <a:cs typeface="Avenir Next Regular"/>
        </a:font>
        <a:schemeClr val="accent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2C3A"/>
              </a:solidFill>
              <a:prstDash val="solid"/>
              <a:round/>
            </a:ln>
          </a:top>
          <a:bottom>
            <a:ln w="25400" cap="flat">
              <a:solidFill>
                <a:srgbClr val="002C3A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Avenir Next Regular"/>
          <a:ea typeface="Avenir Next Regular"/>
          <a:cs typeface="Avenir Next Regular"/>
        </a:font>
        <a:srgbClr val="002C3A"/>
      </a:tcTxStyle>
      <a:tcStyle>
        <a:tcBdr>
          <a:left>
            <a:ln w="12700" cap="flat">
              <a:solidFill>
                <a:schemeClr val="accent1"/>
              </a:solidFill>
              <a:prstDash val="solid"/>
              <a:round/>
            </a:ln>
          </a:left>
          <a:right>
            <a:ln w="12700" cap="flat">
              <a:solidFill>
                <a:schemeClr val="accent1"/>
              </a:solidFill>
              <a:prstDash val="solid"/>
              <a:round/>
            </a:ln>
          </a:right>
          <a:top>
            <a:ln w="12700" cap="flat">
              <a:solidFill>
                <a:schemeClr val="accent1"/>
              </a:solidFill>
              <a:prstDash val="solid"/>
              <a:round/>
            </a:ln>
          </a:top>
          <a:bottom>
            <a:ln w="12700" cap="flat">
              <a:solidFill>
                <a:schemeClr val="accent1"/>
              </a:solidFill>
              <a:prstDash val="solid"/>
              <a:round/>
            </a:ln>
          </a:bottom>
          <a:insideH>
            <a:ln w="12700" cap="flat">
              <a:solidFill>
                <a:schemeClr val="accent1"/>
              </a:solidFill>
              <a:prstDash val="solid"/>
              <a:round/>
            </a:ln>
          </a:insideH>
          <a:insideV>
            <a:ln w="12700" cap="flat">
              <a:solidFill>
                <a:schemeClr val="accent1"/>
              </a:solidFill>
              <a:prstDash val="solid"/>
              <a:round/>
            </a:ln>
          </a:insideV>
        </a:tcBdr>
        <a:fill>
          <a:solidFill>
            <a:srgbClr val="CACBCD"/>
          </a:solidFill>
        </a:fill>
      </a:tcStyle>
    </a:wholeTbl>
    <a:band2H>
      <a:tcTxStyle/>
      <a:tcStyle>
        <a:tcBdr/>
        <a:fill>
          <a:solidFill>
            <a:srgbClr val="E6E7E7"/>
          </a:solidFill>
        </a:fill>
      </a:tcStyle>
    </a:band2H>
    <a:firstCol>
      <a:tcTxStyle b="on" i="off">
        <a:font>
          <a:latin typeface="Avenir Next Regular"/>
          <a:ea typeface="Avenir Next Regular"/>
          <a:cs typeface="Avenir Next Regular"/>
        </a:font>
        <a:schemeClr val="accent1"/>
      </a:tcTxStyle>
      <a:tcStyle>
        <a:tcBdr>
          <a:left>
            <a:ln w="12700" cap="flat">
              <a:solidFill>
                <a:schemeClr val="accent1"/>
              </a:solidFill>
              <a:prstDash val="solid"/>
              <a:round/>
            </a:ln>
          </a:left>
          <a:right>
            <a:ln w="12700" cap="flat">
              <a:solidFill>
                <a:schemeClr val="accent1"/>
              </a:solidFill>
              <a:prstDash val="solid"/>
              <a:round/>
            </a:ln>
          </a:right>
          <a:top>
            <a:ln w="12700" cap="flat">
              <a:solidFill>
                <a:schemeClr val="accent1"/>
              </a:solidFill>
              <a:prstDash val="solid"/>
              <a:round/>
            </a:ln>
          </a:top>
          <a:bottom>
            <a:ln w="12700" cap="flat">
              <a:solidFill>
                <a:schemeClr val="accent1"/>
              </a:solidFill>
              <a:prstDash val="solid"/>
              <a:round/>
            </a:ln>
          </a:bottom>
          <a:insideH>
            <a:ln w="12700" cap="flat">
              <a:solidFill>
                <a:schemeClr val="accent1"/>
              </a:solidFill>
              <a:prstDash val="solid"/>
              <a:round/>
            </a:ln>
          </a:insideH>
          <a:insideV>
            <a:ln w="12700" cap="flat">
              <a:solidFill>
                <a:schemeClr val="accent1"/>
              </a:solidFill>
              <a:prstDash val="solid"/>
              <a:round/>
            </a:ln>
          </a:insideV>
        </a:tcBdr>
        <a:fill>
          <a:solidFill>
            <a:srgbClr val="002C3A"/>
          </a:solidFill>
        </a:fill>
      </a:tcStyle>
    </a:firstCol>
    <a:lastRow>
      <a:tcTxStyle b="on" i="off">
        <a:font>
          <a:latin typeface="Avenir Next Regular"/>
          <a:ea typeface="Avenir Next Regular"/>
          <a:cs typeface="Avenir Next Regular"/>
        </a:font>
        <a:schemeClr val="accent1"/>
      </a:tcTxStyle>
      <a:tcStyle>
        <a:tcBdr>
          <a:left>
            <a:ln w="12700" cap="flat">
              <a:solidFill>
                <a:schemeClr val="accent1"/>
              </a:solidFill>
              <a:prstDash val="solid"/>
              <a:round/>
            </a:ln>
          </a:left>
          <a:right>
            <a:ln w="12700" cap="flat">
              <a:solidFill>
                <a:schemeClr val="accent1"/>
              </a:solidFill>
              <a:prstDash val="solid"/>
              <a:round/>
            </a:ln>
          </a:right>
          <a:top>
            <a:ln w="38100" cap="flat">
              <a:solidFill>
                <a:schemeClr val="accent1"/>
              </a:solidFill>
              <a:prstDash val="solid"/>
              <a:round/>
            </a:ln>
          </a:top>
          <a:bottom>
            <a:ln w="12700" cap="flat">
              <a:solidFill>
                <a:schemeClr val="accent1"/>
              </a:solidFill>
              <a:prstDash val="solid"/>
              <a:round/>
            </a:ln>
          </a:bottom>
          <a:insideH>
            <a:ln w="12700" cap="flat">
              <a:solidFill>
                <a:schemeClr val="accent1"/>
              </a:solidFill>
              <a:prstDash val="solid"/>
              <a:round/>
            </a:ln>
          </a:insideH>
          <a:insideV>
            <a:ln w="12700" cap="flat">
              <a:solidFill>
                <a:schemeClr val="accent1"/>
              </a:solidFill>
              <a:prstDash val="solid"/>
              <a:round/>
            </a:ln>
          </a:insideV>
        </a:tcBdr>
        <a:fill>
          <a:solidFill>
            <a:srgbClr val="002C3A"/>
          </a:solidFill>
        </a:fill>
      </a:tcStyle>
    </a:lastRow>
    <a:firstRow>
      <a:tcTxStyle b="on" i="off">
        <a:font>
          <a:latin typeface="Avenir Next Regular"/>
          <a:ea typeface="Avenir Next Regular"/>
          <a:cs typeface="Avenir Next Regular"/>
        </a:font>
        <a:schemeClr val="accent1"/>
      </a:tcTxStyle>
      <a:tcStyle>
        <a:tcBdr>
          <a:left>
            <a:ln w="12700" cap="flat">
              <a:solidFill>
                <a:schemeClr val="accent1"/>
              </a:solidFill>
              <a:prstDash val="solid"/>
              <a:round/>
            </a:ln>
          </a:left>
          <a:right>
            <a:ln w="12700" cap="flat">
              <a:solidFill>
                <a:schemeClr val="accent1"/>
              </a:solidFill>
              <a:prstDash val="solid"/>
              <a:round/>
            </a:ln>
          </a:right>
          <a:top>
            <a:ln w="12700" cap="flat">
              <a:solidFill>
                <a:schemeClr val="accent1"/>
              </a:solidFill>
              <a:prstDash val="solid"/>
              <a:round/>
            </a:ln>
          </a:top>
          <a:bottom>
            <a:ln w="38100" cap="flat">
              <a:solidFill>
                <a:schemeClr val="accent1"/>
              </a:solidFill>
              <a:prstDash val="solid"/>
              <a:round/>
            </a:ln>
          </a:bottom>
          <a:insideH>
            <a:ln w="12700" cap="flat">
              <a:solidFill>
                <a:schemeClr val="accent1"/>
              </a:solidFill>
              <a:prstDash val="solid"/>
              <a:round/>
            </a:ln>
          </a:insideH>
          <a:insideV>
            <a:ln w="12700" cap="flat">
              <a:solidFill>
                <a:schemeClr val="accent1"/>
              </a:solidFill>
              <a:prstDash val="solid"/>
              <a:round/>
            </a:ln>
          </a:insideV>
        </a:tcBdr>
        <a:fill>
          <a:solidFill>
            <a:srgbClr val="002C3A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Avenir Next Regular"/>
          <a:ea typeface="Avenir Next Regular"/>
          <a:cs typeface="Avenir Next Regular"/>
        </a:font>
        <a:srgbClr val="002C3A"/>
      </a:tcTxStyle>
      <a:tcStyle>
        <a:tcBdr>
          <a:left>
            <a:ln w="12700" cap="flat">
              <a:solidFill>
                <a:srgbClr val="002C3A"/>
              </a:solidFill>
              <a:prstDash val="solid"/>
              <a:round/>
            </a:ln>
          </a:left>
          <a:right>
            <a:ln w="12700" cap="flat">
              <a:solidFill>
                <a:srgbClr val="002C3A"/>
              </a:solidFill>
              <a:prstDash val="solid"/>
              <a:round/>
            </a:ln>
          </a:right>
          <a:top>
            <a:ln w="12700" cap="flat">
              <a:solidFill>
                <a:srgbClr val="002C3A"/>
              </a:solidFill>
              <a:prstDash val="solid"/>
              <a:round/>
            </a:ln>
          </a:top>
          <a:bottom>
            <a:ln w="12700" cap="flat">
              <a:solidFill>
                <a:srgbClr val="002C3A"/>
              </a:solidFill>
              <a:prstDash val="solid"/>
              <a:round/>
            </a:ln>
          </a:bottom>
          <a:insideH>
            <a:ln w="12700" cap="flat">
              <a:solidFill>
                <a:srgbClr val="002C3A"/>
              </a:solidFill>
              <a:prstDash val="solid"/>
              <a:round/>
            </a:ln>
          </a:insideH>
          <a:insideV>
            <a:ln w="12700" cap="flat">
              <a:solidFill>
                <a:srgbClr val="002C3A"/>
              </a:solidFill>
              <a:prstDash val="solid"/>
              <a:round/>
            </a:ln>
          </a:insideV>
        </a:tcBdr>
        <a:fill>
          <a:solidFill>
            <a:srgbClr val="002C3A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Avenir Next Regular"/>
          <a:ea typeface="Avenir Next Regular"/>
          <a:cs typeface="Avenir Next Regular"/>
        </a:font>
        <a:srgbClr val="002C3A"/>
      </a:tcTxStyle>
      <a:tcStyle>
        <a:tcBdr>
          <a:left>
            <a:ln w="12700" cap="flat">
              <a:solidFill>
                <a:srgbClr val="002C3A"/>
              </a:solidFill>
              <a:prstDash val="solid"/>
              <a:round/>
            </a:ln>
          </a:left>
          <a:right>
            <a:ln w="12700" cap="flat">
              <a:solidFill>
                <a:srgbClr val="002C3A"/>
              </a:solidFill>
              <a:prstDash val="solid"/>
              <a:round/>
            </a:ln>
          </a:right>
          <a:top>
            <a:ln w="12700" cap="flat">
              <a:solidFill>
                <a:srgbClr val="002C3A"/>
              </a:solidFill>
              <a:prstDash val="solid"/>
              <a:round/>
            </a:ln>
          </a:top>
          <a:bottom>
            <a:ln w="12700" cap="flat">
              <a:solidFill>
                <a:srgbClr val="002C3A"/>
              </a:solidFill>
              <a:prstDash val="solid"/>
              <a:round/>
            </a:ln>
          </a:bottom>
          <a:insideH>
            <a:ln w="12700" cap="flat">
              <a:solidFill>
                <a:srgbClr val="002C3A"/>
              </a:solidFill>
              <a:prstDash val="solid"/>
              <a:round/>
            </a:ln>
          </a:insideH>
          <a:insideV>
            <a:ln w="12700" cap="flat">
              <a:solidFill>
                <a:srgbClr val="002C3A"/>
              </a:solidFill>
              <a:prstDash val="solid"/>
              <a:round/>
            </a:ln>
          </a:insideV>
        </a:tcBdr>
        <a:fill>
          <a:solidFill>
            <a:srgbClr val="002C3A">
              <a:alpha val="20000"/>
            </a:srgbClr>
          </a:solidFill>
        </a:fill>
      </a:tcStyle>
    </a:firstCol>
    <a:lastRow>
      <a:tcTxStyle b="on" i="off">
        <a:font>
          <a:latin typeface="Avenir Next Regular"/>
          <a:ea typeface="Avenir Next Regular"/>
          <a:cs typeface="Avenir Next Regular"/>
        </a:font>
        <a:srgbClr val="002C3A"/>
      </a:tcTxStyle>
      <a:tcStyle>
        <a:tcBdr>
          <a:left>
            <a:ln w="12700" cap="flat">
              <a:solidFill>
                <a:srgbClr val="002C3A"/>
              </a:solidFill>
              <a:prstDash val="solid"/>
              <a:round/>
            </a:ln>
          </a:left>
          <a:right>
            <a:ln w="12700" cap="flat">
              <a:solidFill>
                <a:srgbClr val="002C3A"/>
              </a:solidFill>
              <a:prstDash val="solid"/>
              <a:round/>
            </a:ln>
          </a:right>
          <a:top>
            <a:ln w="50800" cap="flat">
              <a:solidFill>
                <a:srgbClr val="002C3A"/>
              </a:solidFill>
              <a:prstDash val="solid"/>
              <a:round/>
            </a:ln>
          </a:top>
          <a:bottom>
            <a:ln w="12700" cap="flat">
              <a:solidFill>
                <a:srgbClr val="002C3A"/>
              </a:solidFill>
              <a:prstDash val="solid"/>
              <a:round/>
            </a:ln>
          </a:bottom>
          <a:insideH>
            <a:ln w="12700" cap="flat">
              <a:solidFill>
                <a:srgbClr val="002C3A"/>
              </a:solidFill>
              <a:prstDash val="solid"/>
              <a:round/>
            </a:ln>
          </a:insideH>
          <a:insideV>
            <a:ln w="12700" cap="flat">
              <a:solidFill>
                <a:srgbClr val="002C3A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Avenir Next Regular"/>
          <a:ea typeface="Avenir Next Regular"/>
          <a:cs typeface="Avenir Next Regular"/>
        </a:font>
        <a:srgbClr val="002C3A"/>
      </a:tcTxStyle>
      <a:tcStyle>
        <a:tcBdr>
          <a:left>
            <a:ln w="12700" cap="flat">
              <a:solidFill>
                <a:srgbClr val="002C3A"/>
              </a:solidFill>
              <a:prstDash val="solid"/>
              <a:round/>
            </a:ln>
          </a:left>
          <a:right>
            <a:ln w="12700" cap="flat">
              <a:solidFill>
                <a:srgbClr val="002C3A"/>
              </a:solidFill>
              <a:prstDash val="solid"/>
              <a:round/>
            </a:ln>
          </a:right>
          <a:top>
            <a:ln w="12700" cap="flat">
              <a:solidFill>
                <a:srgbClr val="002C3A"/>
              </a:solidFill>
              <a:prstDash val="solid"/>
              <a:round/>
            </a:ln>
          </a:top>
          <a:bottom>
            <a:ln w="25400" cap="flat">
              <a:solidFill>
                <a:srgbClr val="002C3A"/>
              </a:solidFill>
              <a:prstDash val="solid"/>
              <a:round/>
            </a:ln>
          </a:bottom>
          <a:insideH>
            <a:ln w="12700" cap="flat">
              <a:solidFill>
                <a:srgbClr val="002C3A"/>
              </a:solidFill>
              <a:prstDash val="solid"/>
              <a:round/>
            </a:ln>
          </a:insideH>
          <a:insideV>
            <a:ln w="12700" cap="flat">
              <a:solidFill>
                <a:srgbClr val="002C3A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65"/>
  </p:normalViewPr>
  <p:slideViewPr>
    <p:cSldViewPr snapToGrid="0" snapToObjects="1" showGuides="1">
      <p:cViewPr varScale="1">
        <p:scale>
          <a:sx n="53" d="100"/>
          <a:sy n="53" d="100"/>
        </p:scale>
        <p:origin x="792" y="200"/>
      </p:cViewPr>
      <p:guideLst>
        <p:guide orient="horz" pos="4320"/>
        <p:guide pos="76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Shape 175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6" name="Shape 176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el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Linie"/>
          <p:cNvSpPr/>
          <p:nvPr/>
        </p:nvSpPr>
        <p:spPr>
          <a:xfrm flipV="1">
            <a:off x="766878" y="12048066"/>
            <a:ext cx="22850241" cy="12702"/>
          </a:xfrm>
          <a:prstGeom prst="line">
            <a:avLst/>
          </a:prstGeom>
          <a:ln w="76200">
            <a:solidFill>
              <a:srgbClr val="1A5C71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4" name="Linie"/>
          <p:cNvSpPr/>
          <p:nvPr/>
        </p:nvSpPr>
        <p:spPr>
          <a:xfrm>
            <a:off x="766878" y="952500"/>
            <a:ext cx="22850244" cy="0"/>
          </a:xfrm>
          <a:prstGeom prst="line">
            <a:avLst/>
          </a:prstGeom>
          <a:ln w="76200">
            <a:solidFill>
              <a:srgbClr val="1A5C71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5" name="Linie"/>
          <p:cNvSpPr/>
          <p:nvPr/>
        </p:nvSpPr>
        <p:spPr>
          <a:xfrm flipV="1">
            <a:off x="6527799" y="12034557"/>
            <a:ext cx="2" cy="1114984"/>
          </a:xfrm>
          <a:prstGeom prst="line">
            <a:avLst/>
          </a:prstGeom>
          <a:ln w="76200">
            <a:solidFill>
              <a:srgbClr val="1A5C71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6" name="Linie"/>
          <p:cNvSpPr/>
          <p:nvPr/>
        </p:nvSpPr>
        <p:spPr>
          <a:xfrm flipV="1">
            <a:off x="17856201" y="12034557"/>
            <a:ext cx="2" cy="1114984"/>
          </a:xfrm>
          <a:prstGeom prst="line">
            <a:avLst/>
          </a:prstGeom>
          <a:ln w="76200">
            <a:solidFill>
              <a:srgbClr val="1A5C71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7" name="Textebene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181100" y="12364718"/>
            <a:ext cx="4965700" cy="467108"/>
          </a:xfrm>
          <a:prstGeom prst="rect">
            <a:avLst/>
          </a:prstGeom>
        </p:spPr>
        <p:txBody>
          <a:bodyPr/>
          <a:lstStyle>
            <a:lvl1pPr marL="0" indent="0" algn="ctr" defTabSz="566673">
              <a:lnSpc>
                <a:spcPct val="120000"/>
              </a:lnSpc>
              <a:spcBef>
                <a:spcPts val="0"/>
              </a:spcBef>
              <a:buSzTx/>
              <a:buNone/>
              <a:defRPr sz="2100" b="0" cap="all" spc="85">
                <a:solidFill>
                  <a:schemeClr val="accent5"/>
                </a:solidFill>
              </a:defRPr>
            </a:lvl1pPr>
            <a:lvl2pPr marL="0" indent="0" algn="ctr" defTabSz="566673">
              <a:lnSpc>
                <a:spcPct val="120000"/>
              </a:lnSpc>
              <a:spcBef>
                <a:spcPts val="0"/>
              </a:spcBef>
              <a:buSzTx/>
              <a:buNone/>
              <a:defRPr sz="2100" b="0" cap="all" spc="85">
                <a:solidFill>
                  <a:schemeClr val="accent5"/>
                </a:solidFill>
              </a:defRPr>
            </a:lvl2pPr>
            <a:lvl3pPr marL="0" indent="0" algn="ctr" defTabSz="566673">
              <a:lnSpc>
                <a:spcPct val="120000"/>
              </a:lnSpc>
              <a:spcBef>
                <a:spcPts val="0"/>
              </a:spcBef>
              <a:buSzTx/>
              <a:buNone/>
              <a:defRPr sz="2100" b="0" cap="all" spc="85">
                <a:solidFill>
                  <a:schemeClr val="accent5"/>
                </a:solidFill>
              </a:defRPr>
            </a:lvl3pPr>
            <a:lvl4pPr marL="0" indent="0" algn="ctr" defTabSz="566673">
              <a:lnSpc>
                <a:spcPct val="120000"/>
              </a:lnSpc>
              <a:spcBef>
                <a:spcPts val="0"/>
              </a:spcBef>
              <a:buSzTx/>
              <a:buNone/>
              <a:defRPr sz="2100" b="0" cap="all" spc="85">
                <a:solidFill>
                  <a:schemeClr val="accent5"/>
                </a:solidFill>
              </a:defRPr>
            </a:lvl4pPr>
            <a:lvl5pPr marL="0" indent="0" algn="ctr" defTabSz="566673">
              <a:lnSpc>
                <a:spcPct val="120000"/>
              </a:lnSpc>
              <a:spcBef>
                <a:spcPts val="0"/>
              </a:spcBef>
              <a:buSzTx/>
              <a:buNone/>
              <a:defRPr sz="2100" b="0" cap="all" spc="85">
                <a:solidFill>
                  <a:schemeClr val="accent5"/>
                </a:solidFill>
              </a:defRPr>
            </a:lvl5pPr>
          </a:lstStyle>
          <a:p>
            <a:r>
              <a:t>Thema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8" name="Ort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8237200" y="12364718"/>
            <a:ext cx="4965700" cy="467108"/>
          </a:xfrm>
          <a:prstGeom prst="rect">
            <a:avLst/>
          </a:prstGeom>
        </p:spPr>
        <p:txBody>
          <a:bodyPr/>
          <a:lstStyle>
            <a:lvl1pPr marL="0" indent="0" algn="ctr" defTabSz="566673">
              <a:lnSpc>
                <a:spcPct val="120000"/>
              </a:lnSpc>
              <a:spcBef>
                <a:spcPts val="0"/>
              </a:spcBef>
              <a:buSzTx/>
              <a:buNone/>
              <a:defRPr sz="2100" b="0" cap="all" spc="0">
                <a:solidFill>
                  <a:schemeClr val="accent5"/>
                </a:solidFill>
              </a:defRPr>
            </a:lvl1pPr>
          </a:lstStyle>
          <a:p>
            <a:r>
              <a:t>Ort</a:t>
            </a:r>
          </a:p>
        </p:txBody>
      </p:sp>
      <p:sp>
        <p:nvSpPr>
          <p:cNvPr id="19" name="Autor und Datum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6946900" y="12233909"/>
            <a:ext cx="10490200" cy="706630"/>
          </a:xfrm>
          <a:prstGeom prst="rect">
            <a:avLst/>
          </a:prstGeom>
        </p:spPr>
        <p:txBody>
          <a:bodyPr/>
          <a:lstStyle>
            <a:lvl1pPr marL="0" indent="0" algn="ctr" defTabSz="572516">
              <a:lnSpc>
                <a:spcPct val="120000"/>
              </a:lnSpc>
              <a:spcBef>
                <a:spcPts val="0"/>
              </a:spcBef>
              <a:buSzTx/>
              <a:buNone/>
              <a:defRPr sz="3500" spc="100">
                <a:solidFill>
                  <a:schemeClr val="accent5"/>
                </a:solidFill>
              </a:defRPr>
            </a:lvl1pPr>
          </a:lstStyle>
          <a:p>
            <a:r>
              <a:t>Autor und Datum</a:t>
            </a:r>
          </a:p>
        </p:txBody>
      </p:sp>
      <p:sp>
        <p:nvSpPr>
          <p:cNvPr id="20" name="Titel der Präsentation"/>
          <p:cNvSpPr txBox="1">
            <a:spLocks noGrp="1"/>
          </p:cNvSpPr>
          <p:nvPr>
            <p:ph type="title" hasCustomPrompt="1"/>
          </p:nvPr>
        </p:nvSpPr>
        <p:spPr>
          <a:xfrm>
            <a:off x="2082800" y="4902200"/>
            <a:ext cx="20205700" cy="3911600"/>
          </a:xfrm>
          <a:prstGeom prst="rect">
            <a:avLst/>
          </a:prstGeom>
        </p:spPr>
        <p:txBody>
          <a:bodyPr/>
          <a:lstStyle>
            <a:lvl1pPr>
              <a:defRPr sz="11000" spc="330">
                <a:solidFill>
                  <a:srgbClr val="FFFFFF"/>
                </a:solidFill>
              </a:defRPr>
            </a:lvl1pPr>
          </a:lstStyle>
          <a:p>
            <a:r>
              <a:t>Titel der Präsentation</a:t>
            </a:r>
          </a:p>
        </p:txBody>
      </p:sp>
      <p:sp>
        <p:nvSpPr>
          <p:cNvPr id="21" name="Textebene 1…"/>
          <p:cNvSpPr txBox="1">
            <a:spLocks noGrp="1"/>
          </p:cNvSpPr>
          <p:nvPr>
            <p:ph type="body" sz="quarter" idx="23" hasCustomPrompt="1"/>
          </p:nvPr>
        </p:nvSpPr>
        <p:spPr>
          <a:xfrm>
            <a:off x="2082800" y="3495674"/>
            <a:ext cx="20205700" cy="1614556"/>
          </a:xfrm>
          <a:prstGeom prst="rect">
            <a:avLst/>
          </a:prstGeom>
        </p:spPr>
        <p:txBody>
          <a:bodyPr anchor="b"/>
          <a:lstStyle/>
          <a:p>
            <a:pPr marL="0" lvl="4" indent="1124711" algn="ctr" defTabSz="239522">
              <a:lnSpc>
                <a:spcPct val="120000"/>
              </a:lnSpc>
              <a:spcBef>
                <a:spcPts val="0"/>
              </a:spcBef>
              <a:buSzTx/>
              <a:buNone/>
              <a:defRPr sz="1476" spc="41">
                <a:solidFill>
                  <a:schemeClr val="accent5"/>
                </a:solidFill>
              </a:defRPr>
            </a:pPr>
            <a:r>
              <a:t>Präsentationsuntertitel
</a:t>
            </a:r>
          </a:p>
        </p:txBody>
      </p:sp>
      <p:sp>
        <p:nvSpPr>
          <p:cNvPr id="22" name="Foliennummer"/>
          <p:cNvSpPr txBox="1">
            <a:spLocks noGrp="1"/>
          </p:cNvSpPr>
          <p:nvPr>
            <p:ph type="sldNum" sz="quarter" idx="2"/>
          </p:nvPr>
        </p:nvSpPr>
        <p:spPr>
          <a:xfrm>
            <a:off x="11977624" y="12875007"/>
            <a:ext cx="438405" cy="4826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Aufstellung">
    <p:bg>
      <p:bgPr>
        <a:solidFill>
          <a:srgbClr val="F3F5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Textebene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2082800" y="4337484"/>
            <a:ext cx="20205700" cy="4699002"/>
          </a:xfrm>
          <a:prstGeom prst="rect">
            <a:avLst/>
          </a:prstGeom>
        </p:spPr>
        <p:txBody>
          <a:bodyPr anchor="ctr"/>
          <a:lstStyle>
            <a:lvl1pPr marL="0" indent="0" algn="ctr" defTabSz="584200">
              <a:lnSpc>
                <a:spcPct val="90000"/>
              </a:lnSpc>
              <a:spcBef>
                <a:spcPts val="0"/>
              </a:spcBef>
              <a:buSzTx/>
              <a:buNone/>
              <a:defRPr sz="9000" cap="all" spc="270"/>
            </a:lvl1pPr>
            <a:lvl2pPr marL="0" indent="0" algn="ctr" defTabSz="584200">
              <a:lnSpc>
                <a:spcPct val="90000"/>
              </a:lnSpc>
              <a:spcBef>
                <a:spcPts val="0"/>
              </a:spcBef>
              <a:buSzTx/>
              <a:buNone/>
              <a:defRPr sz="9000" cap="all" spc="270"/>
            </a:lvl2pPr>
            <a:lvl3pPr marL="0" indent="0" algn="ctr" defTabSz="584200">
              <a:lnSpc>
                <a:spcPct val="90000"/>
              </a:lnSpc>
              <a:spcBef>
                <a:spcPts val="0"/>
              </a:spcBef>
              <a:buSzTx/>
              <a:buNone/>
              <a:defRPr sz="9000" cap="all" spc="270"/>
            </a:lvl3pPr>
            <a:lvl4pPr marL="0" indent="0" algn="ctr" defTabSz="584200">
              <a:lnSpc>
                <a:spcPct val="90000"/>
              </a:lnSpc>
              <a:spcBef>
                <a:spcPts val="0"/>
              </a:spcBef>
              <a:buSzTx/>
              <a:buNone/>
              <a:defRPr sz="9000" cap="all" spc="270"/>
            </a:lvl4pPr>
            <a:lvl5pPr marL="0" indent="0" algn="ctr" defTabSz="584200">
              <a:lnSpc>
                <a:spcPct val="90000"/>
              </a:lnSpc>
              <a:spcBef>
                <a:spcPts val="0"/>
              </a:spcBef>
              <a:buSzTx/>
              <a:buNone/>
              <a:defRPr sz="9000" cap="all" spc="270"/>
            </a:lvl5pPr>
          </a:lstStyle>
          <a:p>
            <a:r>
              <a:t>Aufstellung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20" name="Linie"/>
          <p:cNvSpPr/>
          <p:nvPr/>
        </p:nvSpPr>
        <p:spPr>
          <a:xfrm>
            <a:off x="766878" y="952500"/>
            <a:ext cx="22850244" cy="0"/>
          </a:xfrm>
          <a:prstGeom prst="line">
            <a:avLst/>
          </a:prstGeom>
          <a:ln w="76200">
            <a:solidFill>
              <a:schemeClr val="accent1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21" name="Linie"/>
          <p:cNvSpPr/>
          <p:nvPr/>
        </p:nvSpPr>
        <p:spPr>
          <a:xfrm>
            <a:off x="757216" y="12603828"/>
            <a:ext cx="22862944" cy="2"/>
          </a:xfrm>
          <a:prstGeom prst="line">
            <a:avLst/>
          </a:prstGeom>
          <a:ln w="76200">
            <a:solidFill>
              <a:schemeClr val="accent1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22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Fakt (groß)">
    <p:bg>
      <p:bgPr>
        <a:solidFill>
          <a:srgbClr val="F3F5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Textebene 1…"/>
          <p:cNvSpPr txBox="1">
            <a:spLocks noGrp="1"/>
          </p:cNvSpPr>
          <p:nvPr>
            <p:ph type="body" idx="1" hasCustomPrompt="1"/>
          </p:nvPr>
        </p:nvSpPr>
        <p:spPr>
          <a:xfrm>
            <a:off x="2082800" y="1509784"/>
            <a:ext cx="20205700" cy="6852294"/>
          </a:xfrm>
          <a:prstGeom prst="rect">
            <a:avLst/>
          </a:prstGeom>
        </p:spPr>
        <p:txBody>
          <a:bodyPr anchor="b"/>
          <a:lstStyle>
            <a:lvl1pPr marL="0" indent="0" algn="ctr" defTabSz="584200">
              <a:lnSpc>
                <a:spcPct val="90000"/>
              </a:lnSpc>
              <a:spcBef>
                <a:spcPts val="0"/>
              </a:spcBef>
              <a:buSzTx/>
              <a:buNone/>
              <a:defRPr sz="25000" cap="all" spc="750"/>
            </a:lvl1pPr>
            <a:lvl2pPr marL="0" indent="0" algn="ctr" defTabSz="584200">
              <a:lnSpc>
                <a:spcPct val="90000"/>
              </a:lnSpc>
              <a:spcBef>
                <a:spcPts val="0"/>
              </a:spcBef>
              <a:buSzTx/>
              <a:buNone/>
              <a:defRPr sz="25000" cap="all" spc="750"/>
            </a:lvl2pPr>
            <a:lvl3pPr marL="0" indent="0" algn="ctr" defTabSz="584200">
              <a:lnSpc>
                <a:spcPct val="90000"/>
              </a:lnSpc>
              <a:spcBef>
                <a:spcPts val="0"/>
              </a:spcBef>
              <a:buSzTx/>
              <a:buNone/>
              <a:defRPr sz="25000" cap="all" spc="750"/>
            </a:lvl3pPr>
            <a:lvl4pPr marL="0" indent="0" algn="ctr" defTabSz="584200">
              <a:lnSpc>
                <a:spcPct val="90000"/>
              </a:lnSpc>
              <a:spcBef>
                <a:spcPts val="0"/>
              </a:spcBef>
              <a:buSzTx/>
              <a:buNone/>
              <a:defRPr sz="25000" cap="all" spc="750"/>
            </a:lvl4pPr>
            <a:lvl5pPr marL="0" indent="0" algn="ctr" defTabSz="584200">
              <a:lnSpc>
                <a:spcPct val="90000"/>
              </a:lnSpc>
              <a:spcBef>
                <a:spcPts val="0"/>
              </a:spcBef>
              <a:buSzTx/>
              <a:buNone/>
              <a:defRPr sz="25000" cap="all" spc="750"/>
            </a:lvl5pPr>
          </a:lstStyle>
          <a:p>
            <a:r>
              <a:t>100 %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30" name="Fakte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2082800" y="8407993"/>
            <a:ext cx="20205700" cy="694057"/>
          </a:xfrm>
          <a:prstGeom prst="rect">
            <a:avLst/>
          </a:prstGeom>
        </p:spPr>
        <p:txBody>
          <a:bodyPr/>
          <a:lstStyle>
            <a:lvl1pPr marL="0" indent="0" algn="ctr" defTabSz="572516">
              <a:lnSpc>
                <a:spcPct val="120000"/>
              </a:lnSpc>
              <a:spcBef>
                <a:spcPts val="0"/>
              </a:spcBef>
              <a:buSzTx/>
              <a:buNone/>
              <a:defRPr sz="3400" spc="100">
                <a:solidFill>
                  <a:schemeClr val="accent1"/>
                </a:solidFill>
              </a:defRPr>
            </a:lvl1pPr>
          </a:lstStyle>
          <a:p>
            <a:r>
              <a:t>Fakten</a:t>
            </a:r>
          </a:p>
        </p:txBody>
      </p:sp>
      <p:sp>
        <p:nvSpPr>
          <p:cNvPr id="131" name="Linie"/>
          <p:cNvSpPr/>
          <p:nvPr/>
        </p:nvSpPr>
        <p:spPr>
          <a:xfrm flipV="1">
            <a:off x="761999" y="952499"/>
            <a:ext cx="22860003" cy="3"/>
          </a:xfrm>
          <a:prstGeom prst="line">
            <a:avLst/>
          </a:prstGeom>
          <a:ln w="76200">
            <a:solidFill>
              <a:schemeClr val="accent1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32" name="Linie"/>
          <p:cNvSpPr/>
          <p:nvPr/>
        </p:nvSpPr>
        <p:spPr>
          <a:xfrm>
            <a:off x="766878" y="12598400"/>
            <a:ext cx="22850244" cy="0"/>
          </a:xfrm>
          <a:prstGeom prst="line">
            <a:avLst/>
          </a:prstGeom>
          <a:ln w="76200">
            <a:solidFill>
              <a:schemeClr val="accent1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33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Zitat">
    <p:bg>
      <p:bgPr>
        <a:solidFill>
          <a:srgbClr val="FFCB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Textebene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2088436" y="11375560"/>
            <a:ext cx="20207127" cy="706630"/>
          </a:xfrm>
          <a:prstGeom prst="rect">
            <a:avLst/>
          </a:prstGeom>
        </p:spPr>
        <p:txBody>
          <a:bodyPr/>
          <a:lstStyle>
            <a:lvl1pPr marL="0" indent="0" algn="ctr" defTabSz="572516">
              <a:lnSpc>
                <a:spcPct val="120000"/>
              </a:lnSpc>
              <a:spcBef>
                <a:spcPts val="0"/>
              </a:spcBef>
              <a:buSzTx/>
              <a:buNone/>
              <a:defRPr sz="3500" spc="104">
                <a:solidFill>
                  <a:schemeClr val="accent1"/>
                </a:solidFill>
              </a:defRPr>
            </a:lvl1pPr>
            <a:lvl2pPr marL="0" indent="0" algn="ctr" defTabSz="572516">
              <a:lnSpc>
                <a:spcPct val="120000"/>
              </a:lnSpc>
              <a:spcBef>
                <a:spcPts val="0"/>
              </a:spcBef>
              <a:buSzTx/>
              <a:buNone/>
              <a:defRPr sz="3500" spc="104">
                <a:solidFill>
                  <a:schemeClr val="accent1"/>
                </a:solidFill>
              </a:defRPr>
            </a:lvl2pPr>
            <a:lvl3pPr marL="0" indent="0" algn="ctr" defTabSz="572516">
              <a:lnSpc>
                <a:spcPct val="120000"/>
              </a:lnSpc>
              <a:spcBef>
                <a:spcPts val="0"/>
              </a:spcBef>
              <a:buSzTx/>
              <a:buNone/>
              <a:defRPr sz="3500" spc="104">
                <a:solidFill>
                  <a:schemeClr val="accent1"/>
                </a:solidFill>
              </a:defRPr>
            </a:lvl3pPr>
            <a:lvl4pPr marL="0" indent="0" algn="ctr" defTabSz="572516">
              <a:lnSpc>
                <a:spcPct val="120000"/>
              </a:lnSpc>
              <a:spcBef>
                <a:spcPts val="0"/>
              </a:spcBef>
              <a:buSzTx/>
              <a:buNone/>
              <a:defRPr sz="3500" spc="104">
                <a:solidFill>
                  <a:schemeClr val="accent1"/>
                </a:solidFill>
              </a:defRPr>
            </a:lvl4pPr>
            <a:lvl5pPr marL="0" indent="0" algn="ctr" defTabSz="572516">
              <a:lnSpc>
                <a:spcPct val="120000"/>
              </a:lnSpc>
              <a:spcBef>
                <a:spcPts val="0"/>
              </a:spcBef>
              <a:buSzTx/>
              <a:buNone/>
              <a:defRPr sz="3500" spc="104">
                <a:solidFill>
                  <a:schemeClr val="accent1"/>
                </a:solidFill>
              </a:defRPr>
            </a:lvl5pPr>
          </a:lstStyle>
          <a:p>
            <a:r>
              <a:t>Quellenangabe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1" name="Linie"/>
          <p:cNvSpPr/>
          <p:nvPr/>
        </p:nvSpPr>
        <p:spPr>
          <a:xfrm flipV="1">
            <a:off x="761999" y="952499"/>
            <a:ext cx="22860003" cy="3"/>
          </a:xfrm>
          <a:prstGeom prst="line">
            <a:avLst/>
          </a:prstGeom>
          <a:ln w="76200">
            <a:solidFill>
              <a:srgbClr val="1A5C71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42" name="Linie"/>
          <p:cNvSpPr/>
          <p:nvPr/>
        </p:nvSpPr>
        <p:spPr>
          <a:xfrm>
            <a:off x="761999" y="12598400"/>
            <a:ext cx="22860003" cy="0"/>
          </a:xfrm>
          <a:prstGeom prst="line">
            <a:avLst/>
          </a:prstGeom>
          <a:ln w="76200">
            <a:solidFill>
              <a:srgbClr val="1A5C71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43" name="Textebene 1…"/>
          <p:cNvSpPr txBox="1">
            <a:spLocks noGrp="1"/>
          </p:cNvSpPr>
          <p:nvPr>
            <p:ph type="body" sz="half" idx="21" hasCustomPrompt="1"/>
          </p:nvPr>
        </p:nvSpPr>
        <p:spPr>
          <a:xfrm>
            <a:off x="2088436" y="4298870"/>
            <a:ext cx="20207128" cy="4699002"/>
          </a:xfrm>
          <a:prstGeom prst="rect">
            <a:avLst/>
          </a:prstGeom>
        </p:spPr>
        <p:txBody>
          <a:bodyPr anchor="ctr"/>
          <a:lstStyle/>
          <a:p>
            <a:pPr marL="0" lvl="4" indent="1645920" algn="ctr" defTabSz="350520">
              <a:lnSpc>
                <a:spcPct val="90000"/>
              </a:lnSpc>
              <a:spcBef>
                <a:spcPts val="0"/>
              </a:spcBef>
              <a:buSzTx/>
              <a:buNone/>
              <a:defRPr sz="5700" cap="all" spc="60"/>
            </a:pPr>
            <a:r>
              <a:t>„Bemerkenswert“
</a:t>
            </a:r>
          </a:p>
        </p:txBody>
      </p:sp>
      <p:sp>
        <p:nvSpPr>
          <p:cNvPr id="144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Foto - 3 Stü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Bild"/>
          <p:cNvSpPr>
            <a:spLocks noGrp="1"/>
          </p:cNvSpPr>
          <p:nvPr>
            <p:ph type="pic" idx="21"/>
          </p:nvPr>
        </p:nvSpPr>
        <p:spPr>
          <a:xfrm>
            <a:off x="-609600" y="431800"/>
            <a:ext cx="21514743" cy="12103100"/>
          </a:xfrm>
          <a:prstGeom prst="rect">
            <a:avLst/>
          </a:prstGeom>
          <a:ln w="114300">
            <a:solidFill>
              <a:srgbClr val="FFFFFF"/>
            </a:solidFill>
          </a:ln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52" name="Bild"/>
          <p:cNvSpPr>
            <a:spLocks noGrp="1"/>
          </p:cNvSpPr>
          <p:nvPr>
            <p:ph type="pic" sz="quarter" idx="22"/>
          </p:nvPr>
        </p:nvSpPr>
        <p:spPr>
          <a:xfrm>
            <a:off x="15836900" y="-203200"/>
            <a:ext cx="7747000" cy="7747000"/>
          </a:xfrm>
          <a:prstGeom prst="rect">
            <a:avLst/>
          </a:prstGeom>
          <a:ln w="114300">
            <a:solidFill>
              <a:srgbClr val="FFFFFF"/>
            </a:solidFill>
          </a:ln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53" name="1056335080_2112X2816.jpg"/>
          <p:cNvSpPr>
            <a:spLocks noGrp="1"/>
          </p:cNvSpPr>
          <p:nvPr>
            <p:ph type="pic" idx="23"/>
          </p:nvPr>
        </p:nvSpPr>
        <p:spPr>
          <a:xfrm>
            <a:off x="10769600" y="-6083300"/>
            <a:ext cx="17881600" cy="23842133"/>
          </a:xfrm>
          <a:prstGeom prst="rect">
            <a:avLst/>
          </a:prstGeom>
          <a:ln w="114300">
            <a:solidFill>
              <a:srgbClr val="FFFFFF"/>
            </a:solidFill>
          </a:ln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54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Bild"/>
          <p:cNvSpPr>
            <a:spLocks noGrp="1"/>
          </p:cNvSpPr>
          <p:nvPr>
            <p:ph type="pic" idx="21"/>
          </p:nvPr>
        </p:nvSpPr>
        <p:spPr>
          <a:xfrm>
            <a:off x="760214" y="279400"/>
            <a:ext cx="22863633" cy="12866707"/>
          </a:xfrm>
          <a:prstGeom prst="rect">
            <a:avLst/>
          </a:prstGeom>
          <a:ln w="114300">
            <a:solidFill>
              <a:srgbClr val="FFFFFF"/>
            </a:solidFill>
          </a:ln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62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el &amp; Fot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1056335066_3170x2500.jpeg"/>
          <p:cNvSpPr>
            <a:spLocks noGrp="1"/>
          </p:cNvSpPr>
          <p:nvPr>
            <p:ph type="pic" idx="21"/>
          </p:nvPr>
        </p:nvSpPr>
        <p:spPr>
          <a:xfrm>
            <a:off x="0" y="-2757142"/>
            <a:ext cx="24384000" cy="1923028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0" name="Textebene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181100" y="12364718"/>
            <a:ext cx="4965700" cy="467108"/>
          </a:xfrm>
          <a:prstGeom prst="rect">
            <a:avLst/>
          </a:prstGeom>
        </p:spPr>
        <p:txBody>
          <a:bodyPr/>
          <a:lstStyle>
            <a:lvl1pPr marL="0" indent="0" algn="ctr" defTabSz="566673">
              <a:lnSpc>
                <a:spcPct val="120000"/>
              </a:lnSpc>
              <a:spcBef>
                <a:spcPts val="0"/>
              </a:spcBef>
              <a:buSzTx/>
              <a:buNone/>
              <a:defRPr sz="2100" b="0" cap="all" spc="85">
                <a:solidFill>
                  <a:srgbClr val="FFFFFF"/>
                </a:solidFill>
              </a:defRPr>
            </a:lvl1pPr>
            <a:lvl2pPr marL="0" indent="0" algn="ctr" defTabSz="566673">
              <a:lnSpc>
                <a:spcPct val="120000"/>
              </a:lnSpc>
              <a:spcBef>
                <a:spcPts val="0"/>
              </a:spcBef>
              <a:buSzTx/>
              <a:buNone/>
              <a:defRPr sz="2100" b="0" cap="all" spc="85">
                <a:solidFill>
                  <a:srgbClr val="FFFFFF"/>
                </a:solidFill>
              </a:defRPr>
            </a:lvl2pPr>
            <a:lvl3pPr marL="0" indent="0" algn="ctr" defTabSz="566673">
              <a:lnSpc>
                <a:spcPct val="120000"/>
              </a:lnSpc>
              <a:spcBef>
                <a:spcPts val="0"/>
              </a:spcBef>
              <a:buSzTx/>
              <a:buNone/>
              <a:defRPr sz="2100" b="0" cap="all" spc="85">
                <a:solidFill>
                  <a:srgbClr val="FFFFFF"/>
                </a:solidFill>
              </a:defRPr>
            </a:lvl3pPr>
            <a:lvl4pPr marL="0" indent="0" algn="ctr" defTabSz="566673">
              <a:lnSpc>
                <a:spcPct val="120000"/>
              </a:lnSpc>
              <a:spcBef>
                <a:spcPts val="0"/>
              </a:spcBef>
              <a:buSzTx/>
              <a:buNone/>
              <a:defRPr sz="2100" b="0" cap="all" spc="85">
                <a:solidFill>
                  <a:srgbClr val="FFFFFF"/>
                </a:solidFill>
              </a:defRPr>
            </a:lvl4pPr>
            <a:lvl5pPr marL="0" indent="0" algn="ctr" defTabSz="566673">
              <a:lnSpc>
                <a:spcPct val="120000"/>
              </a:lnSpc>
              <a:spcBef>
                <a:spcPts val="0"/>
              </a:spcBef>
              <a:buSzTx/>
              <a:buNone/>
              <a:defRPr sz="2100" b="0" cap="all" spc="85">
                <a:solidFill>
                  <a:srgbClr val="FFFFFF"/>
                </a:solidFill>
              </a:defRPr>
            </a:lvl5pPr>
          </a:lstStyle>
          <a:p>
            <a:r>
              <a:t>Thema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1" name="Ort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8237200" y="12364718"/>
            <a:ext cx="4965700" cy="467108"/>
          </a:xfrm>
          <a:prstGeom prst="rect">
            <a:avLst/>
          </a:prstGeom>
        </p:spPr>
        <p:txBody>
          <a:bodyPr/>
          <a:lstStyle>
            <a:lvl1pPr marL="0" indent="0" algn="ctr" defTabSz="566673">
              <a:lnSpc>
                <a:spcPct val="120000"/>
              </a:lnSpc>
              <a:spcBef>
                <a:spcPts val="0"/>
              </a:spcBef>
              <a:buSzTx/>
              <a:buNone/>
              <a:defRPr sz="2100" b="0" cap="all" spc="0">
                <a:solidFill>
                  <a:srgbClr val="FFFFFF"/>
                </a:solidFill>
              </a:defRPr>
            </a:lvl1pPr>
          </a:lstStyle>
          <a:p>
            <a:r>
              <a:t>Ort</a:t>
            </a:r>
          </a:p>
        </p:txBody>
      </p:sp>
      <p:sp>
        <p:nvSpPr>
          <p:cNvPr id="32" name="Autor und Datum"/>
          <p:cNvSpPr txBox="1">
            <a:spLocks noGrp="1"/>
          </p:cNvSpPr>
          <p:nvPr>
            <p:ph type="body" sz="quarter" idx="23" hasCustomPrompt="1"/>
          </p:nvPr>
        </p:nvSpPr>
        <p:spPr>
          <a:xfrm>
            <a:off x="6946900" y="12233909"/>
            <a:ext cx="10490200" cy="706630"/>
          </a:xfrm>
          <a:prstGeom prst="rect">
            <a:avLst/>
          </a:prstGeom>
        </p:spPr>
        <p:txBody>
          <a:bodyPr/>
          <a:lstStyle>
            <a:lvl1pPr marL="0" indent="0" algn="ctr" defTabSz="572516">
              <a:lnSpc>
                <a:spcPct val="120000"/>
              </a:lnSpc>
              <a:spcBef>
                <a:spcPts val="0"/>
              </a:spcBef>
              <a:buSzTx/>
              <a:buNone/>
              <a:defRPr sz="3500" spc="100">
                <a:solidFill>
                  <a:srgbClr val="FFFFFF"/>
                </a:solidFill>
              </a:defRPr>
            </a:lvl1pPr>
          </a:lstStyle>
          <a:p>
            <a:r>
              <a:t>Autor und Datum</a:t>
            </a:r>
          </a:p>
        </p:txBody>
      </p:sp>
      <p:sp>
        <p:nvSpPr>
          <p:cNvPr id="33" name="Linie"/>
          <p:cNvSpPr/>
          <p:nvPr/>
        </p:nvSpPr>
        <p:spPr>
          <a:xfrm>
            <a:off x="766878" y="12060766"/>
            <a:ext cx="22850241" cy="2"/>
          </a:xfrm>
          <a:prstGeom prst="line">
            <a:avLst/>
          </a:prstGeom>
          <a:ln w="76200">
            <a:solidFill>
              <a:schemeClr val="accent1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34" name="Linie"/>
          <p:cNvSpPr/>
          <p:nvPr/>
        </p:nvSpPr>
        <p:spPr>
          <a:xfrm flipV="1">
            <a:off x="6527799" y="12034557"/>
            <a:ext cx="2" cy="1114984"/>
          </a:xfrm>
          <a:prstGeom prst="line">
            <a:avLst/>
          </a:prstGeom>
          <a:ln w="76200">
            <a:solidFill>
              <a:schemeClr val="accent1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35" name="Linie"/>
          <p:cNvSpPr/>
          <p:nvPr/>
        </p:nvSpPr>
        <p:spPr>
          <a:xfrm flipV="1">
            <a:off x="17856201" y="12034557"/>
            <a:ext cx="2" cy="1114984"/>
          </a:xfrm>
          <a:prstGeom prst="line">
            <a:avLst/>
          </a:prstGeom>
          <a:ln w="76200">
            <a:solidFill>
              <a:schemeClr val="accent1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36" name="Linie"/>
          <p:cNvSpPr/>
          <p:nvPr/>
        </p:nvSpPr>
        <p:spPr>
          <a:xfrm>
            <a:off x="766878" y="952499"/>
            <a:ext cx="22850244" cy="3"/>
          </a:xfrm>
          <a:prstGeom prst="line">
            <a:avLst/>
          </a:prstGeom>
          <a:ln w="76200">
            <a:solidFill>
              <a:schemeClr val="accent1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37" name="Textebene 1…"/>
          <p:cNvSpPr txBox="1">
            <a:spLocks noGrp="1"/>
          </p:cNvSpPr>
          <p:nvPr>
            <p:ph type="body" sz="quarter" idx="24" hasCustomPrompt="1"/>
          </p:nvPr>
        </p:nvSpPr>
        <p:spPr>
          <a:xfrm>
            <a:off x="2082800" y="3492500"/>
            <a:ext cx="20205700" cy="1612900"/>
          </a:xfrm>
          <a:prstGeom prst="rect">
            <a:avLst/>
          </a:prstGeom>
        </p:spPr>
        <p:txBody>
          <a:bodyPr anchor="b"/>
          <a:lstStyle/>
          <a:p>
            <a:pPr marL="0" lvl="4" indent="1124711" algn="ctr" defTabSz="239522">
              <a:lnSpc>
                <a:spcPct val="120000"/>
              </a:lnSpc>
              <a:spcBef>
                <a:spcPts val="0"/>
              </a:spcBef>
              <a:buSzTx/>
              <a:buNone/>
              <a:defRPr sz="1476" spc="41">
                <a:solidFill>
                  <a:srgbClr val="FFFFFF"/>
                </a:solidFill>
              </a:defRPr>
            </a:pPr>
            <a:r>
              <a:t>Präsentationsuntertitel
</a:t>
            </a:r>
          </a:p>
        </p:txBody>
      </p:sp>
      <p:sp>
        <p:nvSpPr>
          <p:cNvPr id="38" name="Titel der Präsentation"/>
          <p:cNvSpPr txBox="1">
            <a:spLocks noGrp="1"/>
          </p:cNvSpPr>
          <p:nvPr>
            <p:ph type="title" hasCustomPrompt="1"/>
          </p:nvPr>
        </p:nvSpPr>
        <p:spPr>
          <a:xfrm>
            <a:off x="2082800" y="4902200"/>
            <a:ext cx="20205700" cy="3911600"/>
          </a:xfrm>
          <a:prstGeom prst="rect">
            <a:avLst/>
          </a:prstGeom>
        </p:spPr>
        <p:txBody>
          <a:bodyPr/>
          <a:lstStyle>
            <a:lvl1pPr>
              <a:defRPr sz="11000" spc="330">
                <a:solidFill>
                  <a:srgbClr val="FFFFFF"/>
                </a:solidFill>
              </a:defRPr>
            </a:lvl1pPr>
          </a:lstStyle>
          <a:p>
            <a:r>
              <a:t>Titel der Präsentation</a:t>
            </a:r>
          </a:p>
        </p:txBody>
      </p:sp>
      <p:sp>
        <p:nvSpPr>
          <p:cNvPr id="39" name="Foliennummer"/>
          <p:cNvSpPr txBox="1">
            <a:spLocks noGrp="1"/>
          </p:cNvSpPr>
          <p:nvPr>
            <p:ph type="sldNum" sz="quarter" idx="2"/>
          </p:nvPr>
        </p:nvSpPr>
        <p:spPr>
          <a:xfrm>
            <a:off x="11977624" y="12875007"/>
            <a:ext cx="438405" cy="4826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el &amp; F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extebene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70000" y="8015916"/>
            <a:ext cx="11785600" cy="3848102"/>
          </a:xfrm>
          <a:prstGeom prst="rect">
            <a:avLst/>
          </a:prstGeom>
        </p:spPr>
        <p:txBody>
          <a:bodyPr/>
          <a:lstStyle>
            <a:lvl1pPr marL="0" indent="0" algn="ctr" defTabSz="584200">
              <a:lnSpc>
                <a:spcPct val="120000"/>
              </a:lnSpc>
              <a:spcBef>
                <a:spcPts val="0"/>
              </a:spcBef>
              <a:buSzTx/>
              <a:buNone/>
              <a:defRPr spc="107">
                <a:solidFill>
                  <a:srgbClr val="8AACB9"/>
                </a:solidFill>
              </a:defRPr>
            </a:lvl1pPr>
            <a:lvl2pPr marL="0" indent="0" algn="ctr" defTabSz="584200">
              <a:lnSpc>
                <a:spcPct val="120000"/>
              </a:lnSpc>
              <a:spcBef>
                <a:spcPts val="0"/>
              </a:spcBef>
              <a:buSzTx/>
              <a:buNone/>
              <a:defRPr spc="107">
                <a:solidFill>
                  <a:srgbClr val="8AACB9"/>
                </a:solidFill>
              </a:defRPr>
            </a:lvl2pPr>
            <a:lvl3pPr marL="0" indent="0" algn="ctr" defTabSz="584200">
              <a:lnSpc>
                <a:spcPct val="120000"/>
              </a:lnSpc>
              <a:spcBef>
                <a:spcPts val="0"/>
              </a:spcBef>
              <a:buSzTx/>
              <a:buNone/>
              <a:defRPr spc="107">
                <a:solidFill>
                  <a:srgbClr val="8AACB9"/>
                </a:solidFill>
              </a:defRPr>
            </a:lvl3pPr>
            <a:lvl4pPr marL="0" indent="0" algn="ctr" defTabSz="584200">
              <a:lnSpc>
                <a:spcPct val="120000"/>
              </a:lnSpc>
              <a:spcBef>
                <a:spcPts val="0"/>
              </a:spcBef>
              <a:buSzTx/>
              <a:buNone/>
              <a:defRPr spc="107">
                <a:solidFill>
                  <a:srgbClr val="8AACB9"/>
                </a:solidFill>
              </a:defRPr>
            </a:lvl4pPr>
            <a:lvl5pPr marL="0" indent="0" algn="ctr" defTabSz="584200">
              <a:lnSpc>
                <a:spcPct val="120000"/>
              </a:lnSpc>
              <a:spcBef>
                <a:spcPts val="0"/>
              </a:spcBef>
              <a:buSzTx/>
              <a:buNone/>
              <a:defRPr spc="107">
                <a:solidFill>
                  <a:srgbClr val="8AACB9"/>
                </a:solidFill>
              </a:defRPr>
            </a:lvl5pPr>
          </a:lstStyle>
          <a:p>
            <a:r>
              <a:t>Folien-Untertitel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7" name="Folientitel"/>
          <p:cNvSpPr txBox="1">
            <a:spLocks noGrp="1"/>
          </p:cNvSpPr>
          <p:nvPr>
            <p:ph type="title" hasCustomPrompt="1"/>
          </p:nvPr>
        </p:nvSpPr>
        <p:spPr>
          <a:xfrm>
            <a:off x="1270000" y="4925417"/>
            <a:ext cx="11785600" cy="2933702"/>
          </a:xfrm>
          <a:prstGeom prst="rect">
            <a:avLst/>
          </a:prstGeom>
        </p:spPr>
        <p:txBody>
          <a:bodyPr anchor="b"/>
          <a:lstStyle/>
          <a:p>
            <a:r>
              <a:t>Folientitel</a:t>
            </a:r>
          </a:p>
        </p:txBody>
      </p:sp>
      <p:sp>
        <p:nvSpPr>
          <p:cNvPr id="48" name="531205463_2542x1430.jpg"/>
          <p:cNvSpPr>
            <a:spLocks noGrp="1"/>
          </p:cNvSpPr>
          <p:nvPr>
            <p:ph type="pic" idx="21"/>
          </p:nvPr>
        </p:nvSpPr>
        <p:spPr>
          <a:xfrm>
            <a:off x="12801600" y="1895695"/>
            <a:ext cx="17642204" cy="9924610"/>
          </a:xfrm>
          <a:prstGeom prst="rect">
            <a:avLst/>
          </a:prstGeom>
          <a:ln w="114300">
            <a:solidFill>
              <a:srgbClr val="FFFFFF"/>
            </a:solidFill>
          </a:ln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49" name="Linie"/>
          <p:cNvSpPr/>
          <p:nvPr/>
        </p:nvSpPr>
        <p:spPr>
          <a:xfrm>
            <a:off x="757216" y="12603828"/>
            <a:ext cx="22862944" cy="2"/>
          </a:xfrm>
          <a:prstGeom prst="line">
            <a:avLst/>
          </a:prstGeom>
          <a:ln w="76200">
            <a:solidFill>
              <a:srgbClr val="443658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50" name="Linie"/>
          <p:cNvSpPr/>
          <p:nvPr/>
        </p:nvSpPr>
        <p:spPr>
          <a:xfrm flipV="1">
            <a:off x="762001" y="952499"/>
            <a:ext cx="22860003" cy="3"/>
          </a:xfrm>
          <a:prstGeom prst="line">
            <a:avLst/>
          </a:prstGeom>
          <a:ln w="76200">
            <a:solidFill>
              <a:srgbClr val="443658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51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&amp; Punk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extebene 1…"/>
          <p:cNvSpPr txBox="1">
            <a:spLocks noGrp="1"/>
          </p:cNvSpPr>
          <p:nvPr>
            <p:ph type="body" sz="half" idx="1" hasCustomPrompt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r>
              <a:t>Text für Folienpunkt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9" name="Folientitel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Folientitel</a:t>
            </a:r>
          </a:p>
        </p:txBody>
      </p:sp>
      <p:sp>
        <p:nvSpPr>
          <p:cNvPr id="60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unk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Textebene 1…"/>
          <p:cNvSpPr txBox="1">
            <a:spLocks noGrp="1"/>
          </p:cNvSpPr>
          <p:nvPr>
            <p:ph type="body" sz="half" idx="1" hasCustomPrompt="1"/>
          </p:nvPr>
        </p:nvSpPr>
        <p:spPr>
          <a:prstGeom prst="rect">
            <a:avLst/>
          </a:prstGeom>
        </p:spPr>
        <p:txBody>
          <a:bodyPr numCol="2" spcCol="1289180"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r>
              <a:t>Text für Folienpunkt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8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el, Punkte &amp;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Folientitel"/>
          <p:cNvSpPr txBox="1">
            <a:spLocks noGrp="1"/>
          </p:cNvSpPr>
          <p:nvPr>
            <p:ph type="title" hasCustomPrompt="1"/>
          </p:nvPr>
        </p:nvSpPr>
        <p:spPr>
          <a:xfrm>
            <a:off x="1270000" y="1851223"/>
            <a:ext cx="11785600" cy="4084936"/>
          </a:xfrm>
          <a:prstGeom prst="rect">
            <a:avLst/>
          </a:prstGeom>
        </p:spPr>
        <p:txBody>
          <a:bodyPr anchor="b"/>
          <a:lstStyle/>
          <a:p>
            <a:r>
              <a:t>Folientitel</a:t>
            </a:r>
          </a:p>
        </p:txBody>
      </p:sp>
      <p:sp>
        <p:nvSpPr>
          <p:cNvPr id="76" name="Textebene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2088434" y="6720284"/>
            <a:ext cx="10972802" cy="5467170"/>
          </a:xfrm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r>
              <a:t>Text für Folienpunkt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77" name="545882547_1308x1744.jpeg"/>
          <p:cNvSpPr>
            <a:spLocks noGrp="1"/>
          </p:cNvSpPr>
          <p:nvPr>
            <p:ph type="pic" idx="21"/>
          </p:nvPr>
        </p:nvSpPr>
        <p:spPr>
          <a:xfrm>
            <a:off x="12661900" y="-2501900"/>
            <a:ext cx="11077576" cy="14770100"/>
          </a:xfrm>
          <a:prstGeom prst="rect">
            <a:avLst/>
          </a:prstGeom>
          <a:ln w="114300">
            <a:solidFill>
              <a:srgbClr val="FFFFFF"/>
            </a:solidFill>
          </a:ln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78" name="Linie"/>
          <p:cNvSpPr/>
          <p:nvPr/>
        </p:nvSpPr>
        <p:spPr>
          <a:xfrm flipV="1">
            <a:off x="762001" y="952499"/>
            <a:ext cx="22860003" cy="3"/>
          </a:xfrm>
          <a:prstGeom prst="line">
            <a:avLst/>
          </a:prstGeom>
          <a:ln w="76200">
            <a:solidFill>
              <a:srgbClr val="443658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79" name="Linie"/>
          <p:cNvSpPr/>
          <p:nvPr/>
        </p:nvSpPr>
        <p:spPr>
          <a:xfrm>
            <a:off x="761999" y="12598400"/>
            <a:ext cx="22860003" cy="0"/>
          </a:xfrm>
          <a:prstGeom prst="line">
            <a:avLst/>
          </a:prstGeom>
          <a:ln w="76200">
            <a:solidFill>
              <a:srgbClr val="443658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80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Abschnit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Titel des Abschnitts"/>
          <p:cNvSpPr txBox="1">
            <a:spLocks noGrp="1"/>
          </p:cNvSpPr>
          <p:nvPr>
            <p:ph type="title" hasCustomPrompt="1"/>
          </p:nvPr>
        </p:nvSpPr>
        <p:spPr>
          <a:xfrm>
            <a:off x="2086105" y="4292600"/>
            <a:ext cx="20205703" cy="5651500"/>
          </a:xfrm>
          <a:prstGeom prst="rect">
            <a:avLst/>
          </a:prstGeom>
        </p:spPr>
        <p:txBody>
          <a:bodyPr anchor="ctr"/>
          <a:lstStyle>
            <a:lvl1pPr>
              <a:defRPr sz="11000" spc="330">
                <a:solidFill>
                  <a:schemeClr val="accent5"/>
                </a:solidFill>
              </a:defRPr>
            </a:lvl1pPr>
          </a:lstStyle>
          <a:p>
            <a:r>
              <a:t>Titel des Abschnitts</a:t>
            </a:r>
          </a:p>
        </p:txBody>
      </p:sp>
      <p:sp>
        <p:nvSpPr>
          <p:cNvPr id="88" name="Linie"/>
          <p:cNvSpPr/>
          <p:nvPr/>
        </p:nvSpPr>
        <p:spPr>
          <a:xfrm flipV="1">
            <a:off x="761999" y="952499"/>
            <a:ext cx="22860003" cy="3"/>
          </a:xfrm>
          <a:prstGeom prst="line">
            <a:avLst/>
          </a:prstGeom>
          <a:ln w="76200">
            <a:solidFill>
              <a:schemeClr val="accent5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89" name="Linie"/>
          <p:cNvSpPr/>
          <p:nvPr/>
        </p:nvSpPr>
        <p:spPr>
          <a:xfrm>
            <a:off x="761999" y="12598400"/>
            <a:ext cx="22860003" cy="0"/>
          </a:xfrm>
          <a:prstGeom prst="line">
            <a:avLst/>
          </a:prstGeom>
          <a:ln w="76200">
            <a:solidFill>
              <a:schemeClr val="accent5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90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Linie"/>
          <p:cNvSpPr/>
          <p:nvPr/>
        </p:nvSpPr>
        <p:spPr>
          <a:xfrm flipV="1">
            <a:off x="762001" y="952499"/>
            <a:ext cx="22860003" cy="3"/>
          </a:xfrm>
          <a:prstGeom prst="line">
            <a:avLst/>
          </a:prstGeom>
          <a:ln w="76200">
            <a:solidFill>
              <a:srgbClr val="443658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98" name="Linie"/>
          <p:cNvSpPr/>
          <p:nvPr/>
        </p:nvSpPr>
        <p:spPr>
          <a:xfrm>
            <a:off x="757216" y="12603828"/>
            <a:ext cx="22862944" cy="2"/>
          </a:xfrm>
          <a:prstGeom prst="line">
            <a:avLst/>
          </a:prstGeom>
          <a:ln w="76200">
            <a:solidFill>
              <a:srgbClr val="443658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99" name="Folientitel"/>
          <p:cNvSpPr txBox="1">
            <a:spLocks noGrp="1"/>
          </p:cNvSpPr>
          <p:nvPr>
            <p:ph type="title" hasCustomPrompt="1"/>
          </p:nvPr>
        </p:nvSpPr>
        <p:spPr>
          <a:xfrm>
            <a:off x="2082800" y="1282700"/>
            <a:ext cx="20205700" cy="1651000"/>
          </a:xfrm>
          <a:prstGeom prst="rect">
            <a:avLst/>
          </a:prstGeom>
        </p:spPr>
        <p:txBody>
          <a:bodyPr/>
          <a:lstStyle/>
          <a:p>
            <a:r>
              <a:t>Folientitel</a:t>
            </a:r>
          </a:p>
        </p:txBody>
      </p:sp>
      <p:sp>
        <p:nvSpPr>
          <p:cNvPr id="100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Textebene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2082800" y="2795091"/>
            <a:ext cx="20205700" cy="60503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 defTabSz="572516">
              <a:lnSpc>
                <a:spcPct val="120000"/>
              </a:lnSpc>
              <a:spcBef>
                <a:spcPts val="0"/>
              </a:spcBef>
              <a:buSzTx/>
              <a:buNone/>
              <a:defRPr sz="3500" spc="104">
                <a:solidFill>
                  <a:srgbClr val="8AACB9"/>
                </a:solidFill>
              </a:defRPr>
            </a:lvl1pPr>
            <a:lvl2pPr marL="0" indent="0" algn="ctr" defTabSz="572516">
              <a:lnSpc>
                <a:spcPct val="120000"/>
              </a:lnSpc>
              <a:spcBef>
                <a:spcPts val="0"/>
              </a:spcBef>
              <a:buSzTx/>
              <a:buNone/>
              <a:defRPr sz="3500" spc="104">
                <a:solidFill>
                  <a:srgbClr val="8AACB9"/>
                </a:solidFill>
              </a:defRPr>
            </a:lvl2pPr>
            <a:lvl3pPr marL="0" indent="0" algn="ctr" defTabSz="572516">
              <a:lnSpc>
                <a:spcPct val="120000"/>
              </a:lnSpc>
              <a:spcBef>
                <a:spcPts val="0"/>
              </a:spcBef>
              <a:buSzTx/>
              <a:buNone/>
              <a:defRPr sz="3500" spc="104">
                <a:solidFill>
                  <a:srgbClr val="8AACB9"/>
                </a:solidFill>
              </a:defRPr>
            </a:lvl3pPr>
            <a:lvl4pPr marL="0" indent="0" algn="ctr" defTabSz="572516">
              <a:lnSpc>
                <a:spcPct val="120000"/>
              </a:lnSpc>
              <a:spcBef>
                <a:spcPts val="0"/>
              </a:spcBef>
              <a:buSzTx/>
              <a:buNone/>
              <a:defRPr sz="3500" spc="104">
                <a:solidFill>
                  <a:srgbClr val="8AACB9"/>
                </a:solidFill>
              </a:defRPr>
            </a:lvl4pPr>
            <a:lvl5pPr marL="0" indent="0" algn="ctr" defTabSz="572516">
              <a:lnSpc>
                <a:spcPct val="120000"/>
              </a:lnSpc>
              <a:spcBef>
                <a:spcPts val="0"/>
              </a:spcBef>
              <a:buSzTx/>
              <a:buNone/>
              <a:defRPr sz="3500" spc="104">
                <a:solidFill>
                  <a:srgbClr val="8AACB9"/>
                </a:solidFill>
              </a:defRPr>
            </a:lvl5pPr>
          </a:lstStyle>
          <a:p>
            <a:r>
              <a:t>Agenda-Untertitel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8" name="Textebene 1…"/>
          <p:cNvSpPr txBox="1">
            <a:spLocks noGrp="1"/>
          </p:cNvSpPr>
          <p:nvPr>
            <p:ph type="body" idx="21" hasCustomPrompt="1"/>
          </p:nvPr>
        </p:nvSpPr>
        <p:spPr>
          <a:xfrm>
            <a:off x="2082800" y="4055764"/>
            <a:ext cx="20205700" cy="6731001"/>
          </a:xfrm>
          <a:prstGeom prst="rect">
            <a:avLst/>
          </a:prstGeom>
        </p:spPr>
        <p:txBody>
          <a:bodyPr/>
          <a:lstStyle>
            <a:lvl1pPr marL="177800" indent="-177800" algn="ctr" defTabSz="2641600">
              <a:spcBef>
                <a:spcPts val="4400"/>
              </a:spcBef>
              <a:buSzTx/>
              <a:buNone/>
              <a:tabLst>
                <a:tab pos="5384800" algn="l"/>
              </a:tabLst>
              <a:defRPr sz="5000" spc="0"/>
            </a:lvl1pPr>
          </a:lstStyle>
          <a:p>
            <a:r>
              <a:t>Agendathemen</a:t>
            </a:r>
          </a:p>
        </p:txBody>
      </p:sp>
      <p:sp>
        <p:nvSpPr>
          <p:cNvPr id="109" name="Agenda-Titel"/>
          <p:cNvSpPr txBox="1">
            <a:spLocks noGrp="1"/>
          </p:cNvSpPr>
          <p:nvPr>
            <p:ph type="title" hasCustomPrompt="1"/>
          </p:nvPr>
        </p:nvSpPr>
        <p:spPr>
          <a:xfrm>
            <a:off x="2082800" y="1282700"/>
            <a:ext cx="20205700" cy="1651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A5C71"/>
                </a:solidFill>
              </a:defRPr>
            </a:lvl1pPr>
          </a:lstStyle>
          <a:p>
            <a:r>
              <a:t>Agenda-Titel</a:t>
            </a:r>
          </a:p>
        </p:txBody>
      </p:sp>
      <p:sp>
        <p:nvSpPr>
          <p:cNvPr id="110" name="Linie"/>
          <p:cNvSpPr/>
          <p:nvPr/>
        </p:nvSpPr>
        <p:spPr>
          <a:xfrm>
            <a:off x="757216" y="12603828"/>
            <a:ext cx="22862944" cy="2"/>
          </a:xfrm>
          <a:prstGeom prst="line">
            <a:avLst/>
          </a:prstGeom>
          <a:ln w="76200">
            <a:solidFill>
              <a:schemeClr val="accent1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11" name="Linie"/>
          <p:cNvSpPr/>
          <p:nvPr/>
        </p:nvSpPr>
        <p:spPr>
          <a:xfrm flipV="1">
            <a:off x="761999" y="952499"/>
            <a:ext cx="22860003" cy="3"/>
          </a:xfrm>
          <a:prstGeom prst="line">
            <a:avLst/>
          </a:prstGeom>
          <a:ln w="76200">
            <a:solidFill>
              <a:schemeClr val="accent1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12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ebene 1…"/>
          <p:cNvSpPr txBox="1">
            <a:spLocks noGrp="1"/>
          </p:cNvSpPr>
          <p:nvPr>
            <p:ph type="body" idx="1" hasCustomPrompt="1"/>
          </p:nvPr>
        </p:nvSpPr>
        <p:spPr>
          <a:xfrm>
            <a:off x="2082800" y="4195233"/>
            <a:ext cx="20207127" cy="6282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>
            <a:lvl1pPr>
              <a:buBlip>
                <a:blip r:embed="rId17"/>
              </a:buBlip>
            </a:lvl1pPr>
            <a:lvl2pPr>
              <a:buBlip>
                <a:blip r:embed="rId17"/>
              </a:buBlip>
            </a:lvl2pPr>
            <a:lvl3pPr>
              <a:buBlip>
                <a:blip r:embed="rId17"/>
              </a:buBlip>
            </a:lvl3pPr>
            <a:lvl4pPr>
              <a:buBlip>
                <a:blip r:embed="rId17"/>
              </a:buBlip>
            </a:lvl4pPr>
            <a:lvl5pPr>
              <a:buBlip>
                <a:blip r:embed="rId17"/>
              </a:buBlip>
            </a:lvl5pPr>
          </a:lstStyle>
          <a:p>
            <a:r>
              <a:t>Text für Folienpunkt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" name="Linie"/>
          <p:cNvSpPr/>
          <p:nvPr/>
        </p:nvSpPr>
        <p:spPr>
          <a:xfrm>
            <a:off x="766878" y="952499"/>
            <a:ext cx="22850244" cy="3"/>
          </a:xfrm>
          <a:prstGeom prst="line">
            <a:avLst/>
          </a:prstGeom>
          <a:ln w="76200">
            <a:solidFill>
              <a:srgbClr val="443658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4" name="Linie"/>
          <p:cNvSpPr/>
          <p:nvPr/>
        </p:nvSpPr>
        <p:spPr>
          <a:xfrm>
            <a:off x="757216" y="12603828"/>
            <a:ext cx="22862944" cy="2"/>
          </a:xfrm>
          <a:prstGeom prst="line">
            <a:avLst/>
          </a:prstGeom>
          <a:ln w="76200">
            <a:solidFill>
              <a:srgbClr val="443658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5" name="Folientitel"/>
          <p:cNvSpPr txBox="1">
            <a:spLocks noGrp="1"/>
          </p:cNvSpPr>
          <p:nvPr>
            <p:ph type="title" hasCustomPrompt="1"/>
          </p:nvPr>
        </p:nvSpPr>
        <p:spPr>
          <a:xfrm>
            <a:off x="2088436" y="1282700"/>
            <a:ext cx="20207128" cy="16497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Folientitel</a:t>
            </a:r>
          </a:p>
        </p:txBody>
      </p:sp>
      <p:sp>
        <p:nvSpPr>
          <p:cNvPr id="6" name="Foliennummer"/>
          <p:cNvSpPr txBox="1">
            <a:spLocks noGrp="1"/>
          </p:cNvSpPr>
          <p:nvPr>
            <p:ph type="sldNum" sz="quarter" idx="2"/>
          </p:nvPr>
        </p:nvSpPr>
        <p:spPr>
          <a:xfrm>
            <a:off x="11979148" y="12875007"/>
            <a:ext cx="438405" cy="48260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pc="0">
                <a:solidFill>
                  <a:srgbClr val="5E5E5E"/>
                </a:solidFill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ransition spd="med"/>
  <p:txStyles>
    <p:titleStyle>
      <a:lvl1pPr marL="0" marR="0" indent="0" algn="ctr" defTabSz="5842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0" b="1" i="0" u="none" strike="noStrike" cap="all" spc="270" baseline="0">
          <a:solidFill>
            <a:schemeClr val="accent6"/>
          </a:solidFill>
          <a:uFillTx/>
          <a:latin typeface="Avenir Next Regular"/>
          <a:ea typeface="Avenir Next Regular"/>
          <a:cs typeface="Avenir Next Regular"/>
          <a:sym typeface="Avenir Next Regular"/>
        </a:defRPr>
      </a:lvl1pPr>
      <a:lvl2pPr marL="0" marR="0" indent="0" algn="ctr" defTabSz="5842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0" b="1" i="0" u="none" strike="noStrike" cap="all" spc="270" baseline="0">
          <a:solidFill>
            <a:schemeClr val="accent6"/>
          </a:solidFill>
          <a:uFillTx/>
          <a:latin typeface="Avenir Next Regular"/>
          <a:ea typeface="Avenir Next Regular"/>
          <a:cs typeface="Avenir Next Regular"/>
          <a:sym typeface="Avenir Next Regular"/>
        </a:defRPr>
      </a:lvl2pPr>
      <a:lvl3pPr marL="0" marR="0" indent="0" algn="ctr" defTabSz="5842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0" b="1" i="0" u="none" strike="noStrike" cap="all" spc="270" baseline="0">
          <a:solidFill>
            <a:schemeClr val="accent6"/>
          </a:solidFill>
          <a:uFillTx/>
          <a:latin typeface="Avenir Next Regular"/>
          <a:ea typeface="Avenir Next Regular"/>
          <a:cs typeface="Avenir Next Regular"/>
          <a:sym typeface="Avenir Next Regular"/>
        </a:defRPr>
      </a:lvl3pPr>
      <a:lvl4pPr marL="0" marR="0" indent="0" algn="ctr" defTabSz="5842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0" b="1" i="0" u="none" strike="noStrike" cap="all" spc="270" baseline="0">
          <a:solidFill>
            <a:schemeClr val="accent6"/>
          </a:solidFill>
          <a:uFillTx/>
          <a:latin typeface="Avenir Next Regular"/>
          <a:ea typeface="Avenir Next Regular"/>
          <a:cs typeface="Avenir Next Regular"/>
          <a:sym typeface="Avenir Next Regular"/>
        </a:defRPr>
      </a:lvl4pPr>
      <a:lvl5pPr marL="0" marR="0" indent="0" algn="ctr" defTabSz="5842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0" b="1" i="0" u="none" strike="noStrike" cap="all" spc="270" baseline="0">
          <a:solidFill>
            <a:schemeClr val="accent6"/>
          </a:solidFill>
          <a:uFillTx/>
          <a:latin typeface="Avenir Next Regular"/>
          <a:ea typeface="Avenir Next Regular"/>
          <a:cs typeface="Avenir Next Regular"/>
          <a:sym typeface="Avenir Next Regular"/>
        </a:defRPr>
      </a:lvl5pPr>
      <a:lvl6pPr marL="0" marR="0" indent="0" algn="ctr" defTabSz="5842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0" b="1" i="0" u="none" strike="noStrike" cap="all" spc="270" baseline="0">
          <a:solidFill>
            <a:schemeClr val="accent6"/>
          </a:solidFill>
          <a:uFillTx/>
          <a:latin typeface="Avenir Next Regular"/>
          <a:ea typeface="Avenir Next Regular"/>
          <a:cs typeface="Avenir Next Regular"/>
          <a:sym typeface="Avenir Next Regular"/>
        </a:defRPr>
      </a:lvl6pPr>
      <a:lvl7pPr marL="0" marR="0" indent="0" algn="ctr" defTabSz="5842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0" b="1" i="0" u="none" strike="noStrike" cap="all" spc="270" baseline="0">
          <a:solidFill>
            <a:schemeClr val="accent6"/>
          </a:solidFill>
          <a:uFillTx/>
          <a:latin typeface="Avenir Next Regular"/>
          <a:ea typeface="Avenir Next Regular"/>
          <a:cs typeface="Avenir Next Regular"/>
          <a:sym typeface="Avenir Next Regular"/>
        </a:defRPr>
      </a:lvl7pPr>
      <a:lvl8pPr marL="0" marR="0" indent="0" algn="ctr" defTabSz="5842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0" b="1" i="0" u="none" strike="noStrike" cap="all" spc="270" baseline="0">
          <a:solidFill>
            <a:schemeClr val="accent6"/>
          </a:solidFill>
          <a:uFillTx/>
          <a:latin typeface="Avenir Next Regular"/>
          <a:ea typeface="Avenir Next Regular"/>
          <a:cs typeface="Avenir Next Regular"/>
          <a:sym typeface="Avenir Next Regular"/>
        </a:defRPr>
      </a:lvl8pPr>
      <a:lvl9pPr marL="0" marR="0" indent="0" algn="ctr" defTabSz="5842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0" b="1" i="0" u="none" strike="noStrike" cap="all" spc="270" baseline="0">
          <a:solidFill>
            <a:schemeClr val="accent6"/>
          </a:solidFill>
          <a:uFillTx/>
          <a:latin typeface="Avenir Next Regular"/>
          <a:ea typeface="Avenir Next Regular"/>
          <a:cs typeface="Avenir Next Regular"/>
          <a:sym typeface="Avenir Next Regular"/>
        </a:defRPr>
      </a:lvl9pPr>
    </p:titleStyle>
    <p:bodyStyle>
      <a:lvl1pPr marL="635000" marR="0" indent="-635000" algn="l" defTabSz="355600" rtl="0" latinLnBrk="0">
        <a:lnSpc>
          <a:spcPct val="100000"/>
        </a:lnSpc>
        <a:spcBef>
          <a:spcPts val="4300"/>
        </a:spcBef>
        <a:spcAft>
          <a:spcPts val="0"/>
        </a:spcAft>
        <a:buClrTx/>
        <a:buSzPct val="100000"/>
        <a:buFontTx/>
        <a:buBlip>
          <a:blip r:embed="rId17"/>
        </a:buBlip>
        <a:tabLst/>
        <a:defRPr sz="3600" b="1" i="0" u="none" strike="noStrike" cap="none" spc="36" baseline="0">
          <a:solidFill>
            <a:srgbClr val="1A5C71"/>
          </a:solidFill>
          <a:uFillTx/>
          <a:latin typeface="Avenir Next Regular"/>
          <a:ea typeface="Avenir Next Regular"/>
          <a:cs typeface="Avenir Next Regular"/>
          <a:sym typeface="Avenir Next Regular"/>
        </a:defRPr>
      </a:lvl1pPr>
      <a:lvl2pPr marL="1270000" marR="0" indent="-635000" algn="l" defTabSz="355600" rtl="0" latinLnBrk="0">
        <a:lnSpc>
          <a:spcPct val="100000"/>
        </a:lnSpc>
        <a:spcBef>
          <a:spcPts val="4300"/>
        </a:spcBef>
        <a:spcAft>
          <a:spcPts val="0"/>
        </a:spcAft>
        <a:buClrTx/>
        <a:buSzPct val="100000"/>
        <a:buFontTx/>
        <a:buBlip>
          <a:blip r:embed="rId17"/>
        </a:buBlip>
        <a:tabLst/>
        <a:defRPr sz="3600" b="1" i="0" u="none" strike="noStrike" cap="none" spc="36" baseline="0">
          <a:solidFill>
            <a:srgbClr val="1A5C71"/>
          </a:solidFill>
          <a:uFillTx/>
          <a:latin typeface="Avenir Next Regular"/>
          <a:ea typeface="Avenir Next Regular"/>
          <a:cs typeface="Avenir Next Regular"/>
          <a:sym typeface="Avenir Next Regular"/>
        </a:defRPr>
      </a:lvl2pPr>
      <a:lvl3pPr marL="1905000" marR="0" indent="-635000" algn="l" defTabSz="355600" rtl="0" latinLnBrk="0">
        <a:lnSpc>
          <a:spcPct val="100000"/>
        </a:lnSpc>
        <a:spcBef>
          <a:spcPts val="4300"/>
        </a:spcBef>
        <a:spcAft>
          <a:spcPts val="0"/>
        </a:spcAft>
        <a:buClrTx/>
        <a:buSzPct val="100000"/>
        <a:buFontTx/>
        <a:buBlip>
          <a:blip r:embed="rId17"/>
        </a:buBlip>
        <a:tabLst/>
        <a:defRPr sz="3600" b="1" i="0" u="none" strike="noStrike" cap="none" spc="36" baseline="0">
          <a:solidFill>
            <a:srgbClr val="1A5C71"/>
          </a:solidFill>
          <a:uFillTx/>
          <a:latin typeface="Avenir Next Regular"/>
          <a:ea typeface="Avenir Next Regular"/>
          <a:cs typeface="Avenir Next Regular"/>
          <a:sym typeface="Avenir Next Regular"/>
        </a:defRPr>
      </a:lvl3pPr>
      <a:lvl4pPr marL="2540000" marR="0" indent="-635000" algn="l" defTabSz="355600" rtl="0" latinLnBrk="0">
        <a:lnSpc>
          <a:spcPct val="100000"/>
        </a:lnSpc>
        <a:spcBef>
          <a:spcPts val="4300"/>
        </a:spcBef>
        <a:spcAft>
          <a:spcPts val="0"/>
        </a:spcAft>
        <a:buClrTx/>
        <a:buSzPct val="100000"/>
        <a:buFontTx/>
        <a:buBlip>
          <a:blip r:embed="rId17"/>
        </a:buBlip>
        <a:tabLst/>
        <a:defRPr sz="3600" b="1" i="0" u="none" strike="noStrike" cap="none" spc="36" baseline="0">
          <a:solidFill>
            <a:srgbClr val="1A5C71"/>
          </a:solidFill>
          <a:uFillTx/>
          <a:latin typeface="Avenir Next Regular"/>
          <a:ea typeface="Avenir Next Regular"/>
          <a:cs typeface="Avenir Next Regular"/>
          <a:sym typeface="Avenir Next Regular"/>
        </a:defRPr>
      </a:lvl4pPr>
      <a:lvl5pPr marL="3175000" marR="0" indent="-635000" algn="l" defTabSz="355600" rtl="0" latinLnBrk="0">
        <a:lnSpc>
          <a:spcPct val="100000"/>
        </a:lnSpc>
        <a:spcBef>
          <a:spcPts val="4300"/>
        </a:spcBef>
        <a:spcAft>
          <a:spcPts val="0"/>
        </a:spcAft>
        <a:buClrTx/>
        <a:buSzPct val="100000"/>
        <a:buFontTx/>
        <a:buBlip>
          <a:blip r:embed="rId17"/>
        </a:buBlip>
        <a:tabLst/>
        <a:defRPr sz="3600" b="1" i="0" u="none" strike="noStrike" cap="none" spc="36" baseline="0">
          <a:solidFill>
            <a:srgbClr val="1A5C71"/>
          </a:solidFill>
          <a:uFillTx/>
          <a:latin typeface="Avenir Next Regular"/>
          <a:ea typeface="Avenir Next Regular"/>
          <a:cs typeface="Avenir Next Regular"/>
          <a:sym typeface="Avenir Next Regular"/>
        </a:defRPr>
      </a:lvl5pPr>
      <a:lvl6pPr marL="0" marR="0" indent="0" algn="l" defTabSz="355600" rtl="0" latinLnBrk="0">
        <a:lnSpc>
          <a:spcPct val="100000"/>
        </a:lnSpc>
        <a:spcBef>
          <a:spcPts val="4300"/>
        </a:spcBef>
        <a:spcAft>
          <a:spcPts val="0"/>
        </a:spcAft>
        <a:buClrTx/>
        <a:buSzTx/>
        <a:buFontTx/>
        <a:buNone/>
        <a:tabLst/>
        <a:defRPr sz="3600" b="1" i="0" u="none" strike="noStrike" cap="none" spc="36" baseline="0">
          <a:solidFill>
            <a:srgbClr val="1A5C71"/>
          </a:solidFill>
          <a:uFillTx/>
          <a:latin typeface="Avenir Next Regular"/>
          <a:ea typeface="Avenir Next Regular"/>
          <a:cs typeface="Avenir Next Regular"/>
          <a:sym typeface="Avenir Next Regular"/>
        </a:defRPr>
      </a:lvl6pPr>
      <a:lvl7pPr marL="0" marR="0" indent="0" algn="l" defTabSz="355600" rtl="0" latinLnBrk="0">
        <a:lnSpc>
          <a:spcPct val="100000"/>
        </a:lnSpc>
        <a:spcBef>
          <a:spcPts val="4300"/>
        </a:spcBef>
        <a:spcAft>
          <a:spcPts val="0"/>
        </a:spcAft>
        <a:buClrTx/>
        <a:buSzTx/>
        <a:buFontTx/>
        <a:buNone/>
        <a:tabLst/>
        <a:defRPr sz="3600" b="1" i="0" u="none" strike="noStrike" cap="none" spc="36" baseline="0">
          <a:solidFill>
            <a:srgbClr val="1A5C71"/>
          </a:solidFill>
          <a:uFillTx/>
          <a:latin typeface="Avenir Next Regular"/>
          <a:ea typeface="Avenir Next Regular"/>
          <a:cs typeface="Avenir Next Regular"/>
          <a:sym typeface="Avenir Next Regular"/>
        </a:defRPr>
      </a:lvl7pPr>
      <a:lvl8pPr marL="0" marR="0" indent="0" algn="l" defTabSz="355600" rtl="0" latinLnBrk="0">
        <a:lnSpc>
          <a:spcPct val="100000"/>
        </a:lnSpc>
        <a:spcBef>
          <a:spcPts val="4300"/>
        </a:spcBef>
        <a:spcAft>
          <a:spcPts val="0"/>
        </a:spcAft>
        <a:buClrTx/>
        <a:buSzTx/>
        <a:buFontTx/>
        <a:buNone/>
        <a:tabLst/>
        <a:defRPr sz="3600" b="1" i="0" u="none" strike="noStrike" cap="none" spc="36" baseline="0">
          <a:solidFill>
            <a:srgbClr val="1A5C71"/>
          </a:solidFill>
          <a:uFillTx/>
          <a:latin typeface="Avenir Next Regular"/>
          <a:ea typeface="Avenir Next Regular"/>
          <a:cs typeface="Avenir Next Regular"/>
          <a:sym typeface="Avenir Next Regular"/>
        </a:defRPr>
      </a:lvl8pPr>
      <a:lvl9pPr marL="0" marR="0" indent="0" algn="l" defTabSz="355600" rtl="0" latinLnBrk="0">
        <a:lnSpc>
          <a:spcPct val="100000"/>
        </a:lnSpc>
        <a:spcBef>
          <a:spcPts val="4300"/>
        </a:spcBef>
        <a:spcAft>
          <a:spcPts val="0"/>
        </a:spcAft>
        <a:buClrTx/>
        <a:buSzTx/>
        <a:buFontTx/>
        <a:buNone/>
        <a:tabLst/>
        <a:defRPr sz="3600" b="1" i="0" u="none" strike="noStrike" cap="none" spc="36" baseline="0">
          <a:solidFill>
            <a:srgbClr val="1A5C71"/>
          </a:solidFill>
          <a:uFillTx/>
          <a:latin typeface="Avenir Next Regular"/>
          <a:ea typeface="Avenir Next Regular"/>
          <a:cs typeface="Avenir Next Regular"/>
          <a:sym typeface="Avenir Next Regular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thnologue.com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Relationship Id="rId4" Type="http://schemas.openxmlformats.org/officeDocument/2006/relationships/hyperlink" Target="https://www.der-kleine-prinz-in-hundert-sprachen.de" TargetMode="Externa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hyperlink" Target="https://handsup.wien" TargetMode="External"/><Relationship Id="rId3" Type="http://schemas.openxmlformats.org/officeDocument/2006/relationships/hyperlink" Target="https://www.politik-lernen.at/dl/KtMrJMJKolOlMJqx4KJK/polis_broschuere_screenfinal_09_2008_pdf" TargetMode="External"/><Relationship Id="rId7" Type="http://schemas.openxmlformats.org/officeDocument/2006/relationships/hyperlink" Target="https://www.erinnern.at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ww.der-kleine-prinz-in-hundert-sprachen.de" TargetMode="External"/><Relationship Id="rId5" Type="http://schemas.openxmlformats.org/officeDocument/2006/relationships/hyperlink" Target="https://www.ethnologue.com" TargetMode="External"/><Relationship Id="rId4" Type="http://schemas.openxmlformats.org/officeDocument/2006/relationships/hyperlink" Target="https://www.politik-lernen.at/dl/ompKJMJKomMooJqx4kJK/pa_2021_5_Sprachenrechte_web_pdf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Natalie Grüneis-Wulz"/>
          <p:cNvSpPr txBox="1">
            <a:spLocks noGrp="1"/>
          </p:cNvSpPr>
          <p:nvPr>
            <p:ph type="subTitle" sz="quarter" idx="1"/>
          </p:nvPr>
        </p:nvSpPr>
        <p:spPr>
          <a:xfrm>
            <a:off x="6946900" y="12233909"/>
            <a:ext cx="10490200" cy="706630"/>
          </a:xfrm>
          <a:prstGeom prst="rect">
            <a:avLst/>
          </a:prstGeom>
        </p:spPr>
        <p:txBody>
          <a:bodyPr/>
          <a:lstStyle>
            <a:lvl1pPr defTabSz="572516">
              <a:defRPr sz="3500" b="1" cap="none" spc="100"/>
            </a:lvl1pPr>
          </a:lstStyle>
          <a:p>
            <a:r>
              <a:t>Natalie Grüneis-Wulz</a:t>
            </a:r>
          </a:p>
        </p:txBody>
      </p:sp>
      <p:sp>
        <p:nvSpPr>
          <p:cNvPr id="179" name="Sprachenpolitik in Österreich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>
            <a:lvl1pPr>
              <a:defRPr spc="300"/>
            </a:lvl1pPr>
          </a:lstStyle>
          <a:p>
            <a:r>
              <a:t>Sprachenpolitik in Österreich</a:t>
            </a:r>
          </a:p>
        </p:txBody>
      </p:sp>
      <p:sp>
        <p:nvSpPr>
          <p:cNvPr id="180" name="Voxmi Regionalgruppentreffen"/>
          <p:cNvSpPr txBox="1"/>
          <p:nvPr/>
        </p:nvSpPr>
        <p:spPr>
          <a:xfrm>
            <a:off x="2082800" y="3495674"/>
            <a:ext cx="20205700" cy="16145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b">
            <a:normAutofit/>
          </a:bodyPr>
          <a:lstStyle>
            <a:lvl1pPr defTabSz="584200">
              <a:lnSpc>
                <a:spcPct val="120000"/>
              </a:lnSpc>
              <a:defRPr sz="3600" b="1" spc="100">
                <a:solidFill>
                  <a:schemeClr val="accent5"/>
                </a:solidFill>
              </a:defRPr>
            </a:lvl1pPr>
          </a:lstStyle>
          <a:p>
            <a:r>
              <a:t> Voxmi Regionalgruppentreffen am 11.10.2023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Reflexion: Eigene Verwendung von Sprache(N)"/>
          <p:cNvSpPr txBox="1">
            <a:spLocks noGrp="1"/>
          </p:cNvSpPr>
          <p:nvPr>
            <p:ph type="title"/>
          </p:nvPr>
        </p:nvSpPr>
        <p:spPr>
          <a:xfrm>
            <a:off x="2089150" y="4176028"/>
            <a:ext cx="20205702" cy="1651002"/>
          </a:xfrm>
          <a:prstGeom prst="rect">
            <a:avLst/>
          </a:prstGeom>
        </p:spPr>
        <p:txBody>
          <a:bodyPr lIns="88900" tIns="88900" rIns="88900" bIns="88900"/>
          <a:lstStyle/>
          <a:p>
            <a:pPr defTabSz="93471">
              <a:defRPr sz="4360" spc="83"/>
            </a:pPr>
            <a:r>
              <a:t>Reflexion: Eigene Verwendung von Sprache(N)</a:t>
            </a:r>
            <a:endParaRPr spc="132"/>
          </a:p>
          <a:p>
            <a:pPr defTabSz="93471">
              <a:defRPr sz="4360" spc="129"/>
            </a:pPr>
            <a:endParaRPr spc="132"/>
          </a:p>
          <a:p>
            <a:pPr defTabSz="93471">
              <a:defRPr sz="1440" spc="42"/>
            </a:pPr>
            <a:endParaRPr spc="132"/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Bildschirmfoto 2023-10-08 um 19.41.59.pdf" descr="Bildschirmfoto 2023-10-08 um 19.41.59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384625" y="147534"/>
            <a:ext cx="9614750" cy="1342093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Welche Gefühle verbinde ich mit den Sprachen, die ich spreche?…"/>
          <p:cNvSpPr txBox="1">
            <a:spLocks noGrp="1"/>
          </p:cNvSpPr>
          <p:nvPr>
            <p:ph type="body" sz="half" idx="1"/>
          </p:nvPr>
        </p:nvSpPr>
        <p:spPr>
          <a:xfrm>
            <a:off x="2082799" y="4195232"/>
            <a:ext cx="20207128" cy="6282061"/>
          </a:xfrm>
          <a:prstGeom prst="rect">
            <a:avLst/>
          </a:prstGeom>
        </p:spPr>
        <p:txBody>
          <a:bodyPr/>
          <a:lstStyle/>
          <a:p>
            <a:pPr>
              <a:buBlip>
                <a:blip r:embed="rId2"/>
              </a:buBlip>
              <a:defRPr spc="0"/>
            </a:pPr>
            <a:r>
              <a:t>Welche Gefühle verbinde ich mit den Sprachen, die ich spreche?</a:t>
            </a:r>
          </a:p>
          <a:p>
            <a:pPr>
              <a:buBlip>
                <a:blip r:embed="rId2"/>
              </a:buBlip>
              <a:defRPr spc="0"/>
            </a:pPr>
            <a:r>
              <a:t>Was hilft mir beim Erlernen einer Sprache?</a:t>
            </a:r>
          </a:p>
          <a:p>
            <a:pPr>
              <a:buBlip>
                <a:blip r:embed="rId2"/>
              </a:buBlip>
              <a:defRPr spc="0"/>
            </a:pPr>
            <a:r>
              <a:t>Was behindert mich beim Erlernen einer Sprache?</a:t>
            </a:r>
          </a:p>
          <a:p>
            <a:pPr>
              <a:buBlip>
                <a:blip r:embed="rId2"/>
              </a:buBlip>
              <a:defRPr spc="0"/>
            </a:pPr>
            <a:r>
              <a:t>Was fasziniert mich allgemein beim Erlernen einer Sprache? </a:t>
            </a:r>
          </a:p>
        </p:txBody>
      </p:sp>
      <p:sp>
        <p:nvSpPr>
          <p:cNvPr id="207" name="Reflexionsfragen…"/>
          <p:cNvSpPr txBox="1">
            <a:spLocks noGrp="1"/>
          </p:cNvSpPr>
          <p:nvPr>
            <p:ph type="title"/>
          </p:nvPr>
        </p:nvSpPr>
        <p:spPr>
          <a:xfrm>
            <a:off x="2088436" y="1282700"/>
            <a:ext cx="20207128" cy="1649710"/>
          </a:xfrm>
          <a:prstGeom prst="rect">
            <a:avLst/>
          </a:prstGeom>
        </p:spPr>
        <p:txBody>
          <a:bodyPr/>
          <a:lstStyle/>
          <a:p>
            <a:pPr defTabSz="303783">
              <a:defRPr sz="4600" spc="100"/>
            </a:pPr>
            <a:r>
              <a:t>Reflexionsfragen </a:t>
            </a:r>
            <a:endParaRPr spc="140"/>
          </a:p>
          <a:p>
            <a:pPr defTabSz="303783">
              <a:defRPr sz="4600" spc="100"/>
            </a:pPr>
            <a:r>
              <a:t>PartnerArbeit</a:t>
            </a:r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SPrachenvielfalt"/>
          <p:cNvSpPr txBox="1">
            <a:spLocks noGrp="1"/>
          </p:cNvSpPr>
          <p:nvPr>
            <p:ph type="title"/>
          </p:nvPr>
        </p:nvSpPr>
        <p:spPr>
          <a:xfrm>
            <a:off x="2089150" y="3876719"/>
            <a:ext cx="20205702" cy="1651002"/>
          </a:xfrm>
          <a:prstGeom prst="rect">
            <a:avLst/>
          </a:prstGeom>
        </p:spPr>
        <p:txBody>
          <a:bodyPr/>
          <a:lstStyle>
            <a:lvl1pPr defTabSz="578358">
              <a:defRPr sz="8900" spc="200"/>
            </a:lvl1pPr>
          </a:lstStyle>
          <a:p>
            <a:r>
              <a:t>SPrachenvielfalt</a:t>
            </a:r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Wieviele Sprachen werden weltweit gesprochen?…"/>
          <p:cNvSpPr txBox="1">
            <a:spLocks noGrp="1"/>
          </p:cNvSpPr>
          <p:nvPr>
            <p:ph type="body" sz="half" idx="1"/>
          </p:nvPr>
        </p:nvSpPr>
        <p:spPr>
          <a:xfrm>
            <a:off x="1264309" y="3404966"/>
            <a:ext cx="20207128" cy="6282061"/>
          </a:xfrm>
          <a:prstGeom prst="rect">
            <a:avLst/>
          </a:prstGeom>
        </p:spPr>
        <p:txBody>
          <a:bodyPr/>
          <a:lstStyle/>
          <a:p>
            <a:pPr>
              <a:buBlip>
                <a:blip r:embed="rId2"/>
              </a:buBlip>
              <a:defRPr spc="0"/>
            </a:pPr>
            <a:r>
              <a:t>Wieviele Sprachen werden weltweit gesprochen?</a:t>
            </a:r>
          </a:p>
          <a:p>
            <a:pPr>
              <a:buBlip>
                <a:blip r:embed="rId2"/>
              </a:buBlip>
              <a:defRPr spc="0"/>
            </a:pPr>
            <a:r>
              <a:t>Wieviel Prozent der Sprachen werden als gefährdet eingestuft?</a:t>
            </a:r>
          </a:p>
          <a:p>
            <a:pPr>
              <a:buBlip>
                <a:blip r:embed="rId2"/>
              </a:buBlip>
              <a:defRPr spc="0"/>
            </a:pPr>
            <a:r>
              <a:t>Wieviele Sprachen werden der Hälfte der Weltbevölkerung zugerechnet?</a:t>
            </a:r>
          </a:p>
          <a:p>
            <a:pPr>
              <a:buBlip>
                <a:blip r:embed="rId2"/>
              </a:buBlip>
              <a:defRPr spc="0"/>
            </a:pPr>
            <a:r>
              <a:t>Wieviele anerkannte Minderheitensprachen gibt es in Österreich?</a:t>
            </a:r>
          </a:p>
          <a:p>
            <a:pPr>
              <a:buBlip>
                <a:blip r:embed="rId2"/>
              </a:buBlip>
              <a:defRPr u="sng" spc="0"/>
            </a:pPr>
            <a:r>
              <a:rPr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3"/>
              </a:rPr>
              <a:t>https://www.ethnologue.com</a:t>
            </a:r>
          </a:p>
        </p:txBody>
      </p:sp>
      <p:sp>
        <p:nvSpPr>
          <p:cNvPr id="212" name="Quiz"/>
          <p:cNvSpPr txBox="1">
            <a:spLocks noGrp="1"/>
          </p:cNvSpPr>
          <p:nvPr>
            <p:ph type="title"/>
          </p:nvPr>
        </p:nvSpPr>
        <p:spPr>
          <a:xfrm>
            <a:off x="2088436" y="1282700"/>
            <a:ext cx="20207128" cy="1649710"/>
          </a:xfrm>
          <a:prstGeom prst="rect">
            <a:avLst/>
          </a:prstGeom>
        </p:spPr>
        <p:txBody>
          <a:bodyPr/>
          <a:lstStyle>
            <a:lvl1pPr defTabSz="578358">
              <a:defRPr sz="8900" spc="200"/>
            </a:lvl1pPr>
          </a:lstStyle>
          <a:p>
            <a:r>
              <a:t>Quiz </a:t>
            </a:r>
          </a:p>
        </p:txBody>
      </p: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Bildschirmfoto 2023-10-08 um 20.09.40.png" descr="Bildschirmfoto 2023-10-08 um 20.09.4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07615" y="1456216"/>
            <a:ext cx="11390386" cy="10643898"/>
          </a:xfrm>
          <a:prstGeom prst="rect">
            <a:avLst/>
          </a:prstGeom>
          <a:ln w="12700">
            <a:miter lim="400000"/>
          </a:ln>
        </p:spPr>
      </p:pic>
      <p:sp>
        <p:nvSpPr>
          <p:cNvPr id="215" name="https://www.der-kleine-prinz-in-hundert-sprachen.de"/>
          <p:cNvSpPr txBox="1"/>
          <p:nvPr/>
        </p:nvSpPr>
        <p:spPr>
          <a:xfrm>
            <a:off x="14566817" y="7967213"/>
            <a:ext cx="6770802" cy="889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marL="508000" indent="-508000" algn="l" defTabSz="284479">
              <a:spcBef>
                <a:spcPts val="3400"/>
              </a:spcBef>
              <a:buSzPct val="100000"/>
              <a:buBlip>
                <a:blip r:embed="rId3"/>
              </a:buBlip>
              <a:defRPr sz="2300" b="1" u="sng" spc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4"/>
              </a:defRPr>
            </a:lvl1pPr>
          </a:lstStyle>
          <a:p>
            <a:pPr>
              <a:defRPr>
                <a:solidFill>
                  <a:srgbClr val="1A5C71"/>
                </a:solidFill>
                <a:uFillTx/>
              </a:defRPr>
            </a:pPr>
            <a:r>
              <a:rPr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4"/>
              </a:rPr>
              <a:t>https://www.der-kleine-prinz-in-hundert-sprachen.de</a:t>
            </a:r>
          </a:p>
        </p:txBody>
      </p:sp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Diskriminierung"/>
          <p:cNvSpPr txBox="1">
            <a:spLocks noGrp="1"/>
          </p:cNvSpPr>
          <p:nvPr>
            <p:ph type="title"/>
          </p:nvPr>
        </p:nvSpPr>
        <p:spPr>
          <a:xfrm>
            <a:off x="2089149" y="3996442"/>
            <a:ext cx="20205702" cy="1651002"/>
          </a:xfrm>
          <a:prstGeom prst="rect">
            <a:avLst/>
          </a:prstGeom>
        </p:spPr>
        <p:txBody>
          <a:bodyPr/>
          <a:lstStyle>
            <a:lvl1pPr defTabSz="578358">
              <a:defRPr sz="8900" spc="200"/>
            </a:lvl1pPr>
          </a:lstStyle>
          <a:p>
            <a:r>
              <a:t>Diskriminierung </a:t>
            </a:r>
          </a:p>
        </p:txBody>
      </p:sp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Teilnehmenden erhalten Rollenkärtchen und werden auf „ihren Weg durch das Leben“geschickt. Sie erleben verschiedene Situationen und erfahren so, wie sich unterschiedliche Voraussetzungen und Chancen auf ihren Lebensweg auswirken."/>
          <p:cNvSpPr txBox="1">
            <a:spLocks noGrp="1"/>
          </p:cNvSpPr>
          <p:nvPr>
            <p:ph type="body" sz="half" idx="1"/>
          </p:nvPr>
        </p:nvSpPr>
        <p:spPr>
          <a:xfrm>
            <a:off x="2088436" y="5572059"/>
            <a:ext cx="20207128" cy="6282060"/>
          </a:xfrm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  <a:defRPr spc="0"/>
            </a:lvl1pPr>
          </a:lstStyle>
          <a:p>
            <a:r>
              <a:t>Die Teilnehmenden erhalten Rollenkärtchen und werden auf „ihren Weg durch das Leben“geschickt. Sie erleben verschiedene Situationen und erfahren so, wie sich unterschiedliche Voraussetzungen und Chancen auf ihren Lebensweg auswirken. </a:t>
            </a:r>
          </a:p>
        </p:txBody>
      </p:sp>
      <p:sp>
        <p:nvSpPr>
          <p:cNvPr id="220" name="Rollenspiel"/>
          <p:cNvSpPr txBox="1">
            <a:spLocks noGrp="1"/>
          </p:cNvSpPr>
          <p:nvPr>
            <p:ph type="title"/>
          </p:nvPr>
        </p:nvSpPr>
        <p:spPr>
          <a:xfrm>
            <a:off x="2088436" y="1282700"/>
            <a:ext cx="20207128" cy="1649710"/>
          </a:xfrm>
          <a:prstGeom prst="rect">
            <a:avLst/>
          </a:prstGeom>
        </p:spPr>
        <p:txBody>
          <a:bodyPr/>
          <a:lstStyle>
            <a:lvl1pPr defTabSz="578358">
              <a:defRPr sz="8900" spc="200"/>
            </a:lvl1pPr>
          </a:lstStyle>
          <a:p>
            <a:r>
              <a:t>Rollenspiel</a:t>
            </a:r>
          </a:p>
        </p:txBody>
      </p:sp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PPP zu Volksgruppen in Österreich: allgemeine Vorstellung, kurzer geschichtlicher Abriss sowie rechtliche Situation…"/>
          <p:cNvSpPr txBox="1">
            <a:spLocks noGrp="1"/>
          </p:cNvSpPr>
          <p:nvPr>
            <p:ph type="body" sz="half" idx="1"/>
          </p:nvPr>
        </p:nvSpPr>
        <p:spPr>
          <a:xfrm>
            <a:off x="2082799" y="4195232"/>
            <a:ext cx="20207128" cy="6282061"/>
          </a:xfrm>
          <a:prstGeom prst="rect">
            <a:avLst/>
          </a:prstGeom>
        </p:spPr>
        <p:txBody>
          <a:bodyPr/>
          <a:lstStyle/>
          <a:p>
            <a:pPr>
              <a:buBlip>
                <a:blip r:embed="rId2"/>
              </a:buBlip>
              <a:defRPr spc="0"/>
            </a:pPr>
            <a:r>
              <a:t>PPP zu Volksgruppen in Österreich: allgemeine Vorstellung, kurzer geschichtlicher Abriss sowie rechtliche Situation</a:t>
            </a:r>
          </a:p>
          <a:p>
            <a:pPr>
              <a:buBlip>
                <a:blip r:embed="rId2"/>
              </a:buBlip>
              <a:defRPr spc="0"/>
            </a:pPr>
            <a:r>
              <a:t>Besuch: Haus der Geschichte: Darstellung der österreichischen Geschichte im Hinblick auf Volksgruppen sowie Mehrsprachigkeit in Österreich</a:t>
            </a:r>
          </a:p>
        </p:txBody>
      </p:sp>
      <p:sp>
        <p:nvSpPr>
          <p:cNvPr id="223" name="Dienstag, 19.9.2023"/>
          <p:cNvSpPr txBox="1">
            <a:spLocks noGrp="1"/>
          </p:cNvSpPr>
          <p:nvPr>
            <p:ph type="title"/>
          </p:nvPr>
        </p:nvSpPr>
        <p:spPr>
          <a:xfrm>
            <a:off x="2088436" y="1282700"/>
            <a:ext cx="20207128" cy="1649710"/>
          </a:xfrm>
          <a:prstGeom prst="rect">
            <a:avLst/>
          </a:prstGeom>
        </p:spPr>
        <p:txBody>
          <a:bodyPr/>
          <a:lstStyle>
            <a:lvl1pPr defTabSz="578358">
              <a:defRPr sz="8900" spc="200"/>
            </a:lvl1pPr>
          </a:lstStyle>
          <a:p>
            <a:r>
              <a:t>Dienstag, 19.9.2023</a:t>
            </a:r>
          </a:p>
        </p:txBody>
      </p:sp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Schwerpunkt: Kärntner Slowenen…"/>
          <p:cNvSpPr txBox="1">
            <a:spLocks noGrp="1"/>
          </p:cNvSpPr>
          <p:nvPr>
            <p:ph type="body" sz="half" idx="1"/>
          </p:nvPr>
        </p:nvSpPr>
        <p:spPr>
          <a:xfrm>
            <a:off x="2082799" y="4195232"/>
            <a:ext cx="20207128" cy="6282061"/>
          </a:xfrm>
          <a:prstGeom prst="rect">
            <a:avLst/>
          </a:prstGeom>
        </p:spPr>
        <p:txBody>
          <a:bodyPr/>
          <a:lstStyle/>
          <a:p>
            <a:pPr>
              <a:buBlip>
                <a:blip r:embed="rId2"/>
              </a:buBlip>
              <a:defRPr spc="0"/>
            </a:pPr>
            <a:r>
              <a:t>Schwerpunkt: Kärntner Slowenen</a:t>
            </a:r>
          </a:p>
          <a:p>
            <a:pPr>
              <a:buBlip>
                <a:blip r:embed="rId2"/>
              </a:buBlip>
              <a:defRPr spc="0"/>
            </a:pPr>
            <a:r>
              <a:t>PPP: 20. Jahrhundert (Abwehrkampf, Volksabstimmung, Nationalsozialismus, Ortstafelsturm)</a:t>
            </a:r>
          </a:p>
          <a:p>
            <a:pPr>
              <a:buBlip>
                <a:blip r:embed="rId2"/>
              </a:buBlip>
              <a:defRPr spc="0"/>
            </a:pPr>
            <a:r>
              <a:t>Besuch von Univ. Prof. Katja Sturm - Schnabl </a:t>
            </a:r>
          </a:p>
        </p:txBody>
      </p:sp>
      <p:sp>
        <p:nvSpPr>
          <p:cNvPr id="226" name="Mittwoch, 20.9.2023"/>
          <p:cNvSpPr txBox="1">
            <a:spLocks noGrp="1"/>
          </p:cNvSpPr>
          <p:nvPr>
            <p:ph type="title"/>
          </p:nvPr>
        </p:nvSpPr>
        <p:spPr>
          <a:xfrm>
            <a:off x="2088436" y="1265980"/>
            <a:ext cx="20207128" cy="1649711"/>
          </a:xfrm>
          <a:prstGeom prst="rect">
            <a:avLst/>
          </a:prstGeom>
        </p:spPr>
        <p:txBody>
          <a:bodyPr/>
          <a:lstStyle>
            <a:lvl1pPr defTabSz="578358">
              <a:defRPr sz="8900" spc="200"/>
            </a:lvl1pPr>
          </a:lstStyle>
          <a:p>
            <a:r>
              <a:t>Mittwoch, 20.9.2023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18. - 22. September 2023…"/>
          <p:cNvSpPr txBox="1">
            <a:spLocks noGrp="1"/>
          </p:cNvSpPr>
          <p:nvPr>
            <p:ph type="body" sz="half" idx="1"/>
          </p:nvPr>
        </p:nvSpPr>
        <p:spPr>
          <a:xfrm>
            <a:off x="2082799" y="4195232"/>
            <a:ext cx="20207128" cy="6282061"/>
          </a:xfrm>
          <a:prstGeom prst="rect">
            <a:avLst/>
          </a:prstGeom>
        </p:spPr>
        <p:txBody>
          <a:bodyPr/>
          <a:lstStyle/>
          <a:p>
            <a:pPr>
              <a:buBlip>
                <a:blip r:embed="rId2"/>
              </a:buBlip>
              <a:defRPr spc="0"/>
            </a:pPr>
            <a:r>
              <a:t>18. - 22. September 2023</a:t>
            </a:r>
          </a:p>
          <a:p>
            <a:pPr>
              <a:buBlip>
                <a:blip r:embed="rId2"/>
              </a:buBlip>
              <a:defRPr spc="0"/>
            </a:pPr>
            <a:r>
              <a:t>Montag bis Freitag von 13:45 bis 18: 45 </a:t>
            </a:r>
          </a:p>
          <a:p>
            <a:pPr>
              <a:buBlip>
                <a:blip r:embed="rId2"/>
              </a:buBlip>
              <a:defRPr spc="0"/>
            </a:pPr>
            <a:r>
              <a:t>2 Semesterwochenstunden</a:t>
            </a:r>
          </a:p>
          <a:p>
            <a:pPr>
              <a:buBlip>
                <a:blip r:embed="rId2"/>
              </a:buBlip>
              <a:defRPr spc="0"/>
            </a:pPr>
            <a:r>
              <a:t>Maturabel </a:t>
            </a:r>
          </a:p>
        </p:txBody>
      </p:sp>
      <p:sp>
        <p:nvSpPr>
          <p:cNvPr id="183" name="Blockmodul"/>
          <p:cNvSpPr txBox="1">
            <a:spLocks noGrp="1"/>
          </p:cNvSpPr>
          <p:nvPr>
            <p:ph type="title"/>
          </p:nvPr>
        </p:nvSpPr>
        <p:spPr>
          <a:xfrm>
            <a:off x="761415" y="1265980"/>
            <a:ext cx="20207128" cy="1649711"/>
          </a:xfrm>
          <a:prstGeom prst="rect">
            <a:avLst/>
          </a:prstGeom>
        </p:spPr>
        <p:txBody>
          <a:bodyPr/>
          <a:lstStyle/>
          <a:p>
            <a:pPr lvl="5" indent="2263138" defTabSz="578358">
              <a:defRPr sz="8900" spc="200"/>
            </a:pPr>
            <a:r>
              <a:t>Blockmodul</a:t>
            </a:r>
          </a:p>
        </p:txBody>
      </p: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" name="Bild" descr="Bild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360125" y="1886320"/>
            <a:ext cx="9944260" cy="6629506"/>
          </a:xfrm>
          <a:prstGeom prst="rect">
            <a:avLst/>
          </a:prstGeom>
          <a:ln w="12700">
            <a:miter lim="400000"/>
          </a:ln>
        </p:spPr>
      </p:pic>
      <p:sp>
        <p:nvSpPr>
          <p:cNvPr id="229" name="Zeitzeugin: Univ. Prof. Katja Sturm Schnabl, geb. 1936 in Klagenfurt, Kärntner Slowenin"/>
          <p:cNvSpPr txBox="1"/>
          <p:nvPr/>
        </p:nvSpPr>
        <p:spPr>
          <a:xfrm>
            <a:off x="3142660" y="9411544"/>
            <a:ext cx="16499702" cy="63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100" spc="62">
                <a:solidFill>
                  <a:srgbClr val="002C39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r>
              <a:t>Zeitzeugin: Univ. Prof. Katja Sturm Schnabl, geb. 1936 in Klagenfurt, Kärntner Slowenin </a:t>
            </a:r>
          </a:p>
        </p:txBody>
      </p:sp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Thema: Gebärdensprache, ÖGS, rechtlicher Status…"/>
          <p:cNvSpPr txBox="1">
            <a:spLocks noGrp="1"/>
          </p:cNvSpPr>
          <p:nvPr>
            <p:ph type="body" sz="half" idx="1"/>
          </p:nvPr>
        </p:nvSpPr>
        <p:spPr>
          <a:xfrm>
            <a:off x="2082799" y="4195232"/>
            <a:ext cx="20207128" cy="6282061"/>
          </a:xfrm>
          <a:prstGeom prst="rect">
            <a:avLst/>
          </a:prstGeom>
        </p:spPr>
        <p:txBody>
          <a:bodyPr/>
          <a:lstStyle/>
          <a:p>
            <a:pPr>
              <a:buBlip>
                <a:blip r:embed="rId2"/>
              </a:buBlip>
              <a:defRPr spc="0"/>
            </a:pPr>
            <a:r>
              <a:t>Thema: Gebärdensprache allgemein, Österreichische Gebärdensprache, rechtlicher Status</a:t>
            </a:r>
          </a:p>
          <a:p>
            <a:pPr>
              <a:buBlip>
                <a:blip r:embed="rId2"/>
              </a:buBlip>
              <a:defRPr spc="0"/>
            </a:pPr>
            <a:r>
              <a:t>Seeing Voices </a:t>
            </a:r>
          </a:p>
        </p:txBody>
      </p:sp>
      <p:sp>
        <p:nvSpPr>
          <p:cNvPr id="232" name="Donnerstag, 21.9.2023"/>
          <p:cNvSpPr txBox="1">
            <a:spLocks noGrp="1"/>
          </p:cNvSpPr>
          <p:nvPr>
            <p:ph type="title"/>
          </p:nvPr>
        </p:nvSpPr>
        <p:spPr>
          <a:xfrm>
            <a:off x="2088436" y="1282700"/>
            <a:ext cx="20207128" cy="1649710"/>
          </a:xfrm>
          <a:prstGeom prst="rect">
            <a:avLst/>
          </a:prstGeom>
        </p:spPr>
        <p:txBody>
          <a:bodyPr/>
          <a:lstStyle>
            <a:lvl1pPr defTabSz="578358">
              <a:defRPr sz="8900" spc="200"/>
            </a:lvl1pPr>
          </a:lstStyle>
          <a:p>
            <a:r>
              <a:t>Donnerstag, 21.9.2023</a:t>
            </a:r>
          </a:p>
        </p:txBody>
      </p:sp>
      <p:pic>
        <p:nvPicPr>
          <p:cNvPr id="233" name="Bildschirmfoto 2023-10-08 um 20.41.07.png" descr="Bildschirmfoto 2023-10-08 um 20.41.0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684616" y="5407059"/>
            <a:ext cx="5003802" cy="600710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" name="Bildschirmfoto 2023-10-08 um 20.54.56.png" descr="Bildschirmfoto 2023-10-08 um 20.54.5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39831" y="2174247"/>
            <a:ext cx="17653003" cy="93599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Analysearbeiten…"/>
          <p:cNvSpPr txBox="1">
            <a:spLocks noGrp="1"/>
          </p:cNvSpPr>
          <p:nvPr>
            <p:ph type="body" sz="half" idx="1"/>
          </p:nvPr>
        </p:nvSpPr>
        <p:spPr>
          <a:xfrm>
            <a:off x="2271110" y="4608154"/>
            <a:ext cx="20207129" cy="4340022"/>
          </a:xfrm>
          <a:prstGeom prst="rect">
            <a:avLst/>
          </a:prstGeom>
        </p:spPr>
        <p:txBody>
          <a:bodyPr/>
          <a:lstStyle/>
          <a:p>
            <a:pPr>
              <a:buBlip>
                <a:blip r:embed="rId2"/>
              </a:buBlip>
              <a:defRPr spc="0"/>
            </a:pPr>
            <a:r>
              <a:t>Analysearbeiten</a:t>
            </a:r>
          </a:p>
          <a:p>
            <a:pPr>
              <a:buBlip>
                <a:blip r:embed="rId2"/>
              </a:buBlip>
              <a:defRPr spc="0"/>
            </a:pPr>
            <a:r>
              <a:t>Menschenrechte - Sprachenrechte</a:t>
            </a:r>
          </a:p>
          <a:p>
            <a:pPr>
              <a:buBlip>
                <a:blip r:embed="rId2"/>
              </a:buBlip>
              <a:defRPr spc="0"/>
            </a:pPr>
            <a:r>
              <a:t>Individuelle Themensetzung der Schüler:innen: Recherche/Präsentation</a:t>
            </a:r>
          </a:p>
        </p:txBody>
      </p:sp>
      <p:sp>
        <p:nvSpPr>
          <p:cNvPr id="238" name="Freitag, 22.09.2023"/>
          <p:cNvSpPr txBox="1">
            <a:spLocks noGrp="1"/>
          </p:cNvSpPr>
          <p:nvPr>
            <p:ph type="title"/>
          </p:nvPr>
        </p:nvSpPr>
        <p:spPr>
          <a:xfrm>
            <a:off x="2088436" y="1282700"/>
            <a:ext cx="20207128" cy="1649710"/>
          </a:xfrm>
          <a:prstGeom prst="rect">
            <a:avLst/>
          </a:prstGeom>
        </p:spPr>
        <p:txBody>
          <a:bodyPr/>
          <a:lstStyle>
            <a:lvl1pPr defTabSz="578358">
              <a:defRPr sz="8900" spc="200"/>
            </a:lvl1pPr>
          </a:lstStyle>
          <a:p>
            <a:r>
              <a:t>Freitag, 22.09.2023</a:t>
            </a:r>
          </a:p>
        </p:txBody>
      </p:sp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Sprachenlernen in der Schule in Österreich (Sprachangebote)…"/>
          <p:cNvSpPr txBox="1">
            <a:spLocks noGrp="1"/>
          </p:cNvSpPr>
          <p:nvPr>
            <p:ph type="body" sz="half" idx="1"/>
          </p:nvPr>
        </p:nvSpPr>
        <p:spPr>
          <a:xfrm>
            <a:off x="2082799" y="4195232"/>
            <a:ext cx="20207128" cy="6282061"/>
          </a:xfrm>
          <a:prstGeom prst="rect">
            <a:avLst/>
          </a:prstGeom>
        </p:spPr>
        <p:txBody>
          <a:bodyPr/>
          <a:lstStyle/>
          <a:p>
            <a:pPr marL="254000" indent="-254000" defTabSz="142239">
              <a:spcBef>
                <a:spcPts val="1700"/>
              </a:spcBef>
              <a:buBlip>
                <a:blip r:embed="rId2"/>
              </a:buBlip>
              <a:defRPr sz="3300" spc="0"/>
            </a:pPr>
            <a:r>
              <a:t>Sprachenlernen in der Schule (Sprachangebote)</a:t>
            </a:r>
          </a:p>
          <a:p>
            <a:pPr marL="254000" indent="-254000" defTabSz="142239">
              <a:spcBef>
                <a:spcPts val="1700"/>
              </a:spcBef>
              <a:buBlip>
                <a:blip r:embed="rId2"/>
              </a:buBlip>
              <a:defRPr sz="3300" spc="0"/>
            </a:pPr>
            <a:r>
              <a:t>Sprachenvielfalt in Schulen (Herausforderungen und Chancen)</a:t>
            </a:r>
          </a:p>
          <a:p>
            <a:pPr marL="254000" indent="-254000" defTabSz="142239">
              <a:spcBef>
                <a:spcPts val="1700"/>
              </a:spcBef>
              <a:buBlip>
                <a:blip r:embed="rId2"/>
              </a:buBlip>
              <a:defRPr sz="3300" spc="0"/>
            </a:pPr>
            <a:r>
              <a:t>Gebärdensprache (Entwicklung, Spracherwerb, ÖGS)</a:t>
            </a:r>
          </a:p>
          <a:p>
            <a:pPr marL="254000" indent="-254000" defTabSz="142239">
              <a:spcBef>
                <a:spcPts val="1700"/>
              </a:spcBef>
              <a:buBlip>
                <a:blip r:embed="rId2"/>
              </a:buBlip>
              <a:defRPr sz="3300" spc="0"/>
            </a:pPr>
            <a:r>
              <a:t>Diskriminierung von Sprachen/Sprecher:innen</a:t>
            </a:r>
          </a:p>
          <a:p>
            <a:pPr marL="254000" indent="-254000" defTabSz="142239">
              <a:spcBef>
                <a:spcPts val="1700"/>
              </a:spcBef>
              <a:buBlip>
                <a:blip r:embed="rId2"/>
              </a:buBlip>
              <a:defRPr sz="3300" spc="0"/>
            </a:pPr>
            <a:r>
              <a:t>Geschichte der bulgarischen Sprache und Sprachkurs </a:t>
            </a:r>
          </a:p>
          <a:p>
            <a:pPr marL="254000" indent="-254000" defTabSz="142239">
              <a:spcBef>
                <a:spcPts val="1700"/>
              </a:spcBef>
              <a:buBlip>
                <a:blip r:embed="rId2"/>
              </a:buBlip>
              <a:defRPr sz="3300" spc="0"/>
            </a:pPr>
            <a:r>
              <a:t>Vorstellung der arabischen und ukrainischen Sprache</a:t>
            </a:r>
          </a:p>
          <a:p>
            <a:pPr marL="254000" indent="-254000" defTabSz="142239">
              <a:spcBef>
                <a:spcPts val="1700"/>
              </a:spcBef>
              <a:buBlip>
                <a:blip r:embed="rId2"/>
              </a:buBlip>
              <a:defRPr sz="3300" spc="0"/>
            </a:pPr>
            <a:r>
              <a:t>Deutsch - Tschechisch (false friends, „Eingetschechischt“)</a:t>
            </a:r>
          </a:p>
          <a:p>
            <a:pPr marL="254000" indent="-254000" defTabSz="142239">
              <a:spcBef>
                <a:spcPts val="1700"/>
              </a:spcBef>
              <a:buBlip>
                <a:blip r:embed="rId2"/>
              </a:buBlip>
              <a:defRPr sz="3300" spc="0"/>
            </a:pPr>
            <a:r>
              <a:t>österreichische Sprachenpolitik (von der Habsburgermonarchie bis in die 80er Jahre)</a:t>
            </a:r>
          </a:p>
        </p:txBody>
      </p:sp>
      <p:sp>
        <p:nvSpPr>
          <p:cNvPr id="241" name="Themen der Schüler:Innen"/>
          <p:cNvSpPr txBox="1">
            <a:spLocks noGrp="1"/>
          </p:cNvSpPr>
          <p:nvPr>
            <p:ph type="title"/>
          </p:nvPr>
        </p:nvSpPr>
        <p:spPr>
          <a:xfrm>
            <a:off x="2088436" y="1282700"/>
            <a:ext cx="20207128" cy="1649710"/>
          </a:xfrm>
          <a:prstGeom prst="rect">
            <a:avLst/>
          </a:prstGeom>
        </p:spPr>
        <p:txBody>
          <a:bodyPr/>
          <a:lstStyle>
            <a:lvl1pPr defTabSz="578358">
              <a:defRPr sz="8900" spc="200"/>
            </a:lvl1pPr>
          </a:lstStyle>
          <a:p>
            <a:r>
              <a:t>Themen der Schüler:Innen</a:t>
            </a:r>
          </a:p>
        </p:txBody>
      </p:sp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https://www.politik-lernen.at/dl/KtMrJMJKolOlMJqx4KJK/polis_broschuere_screenfinal_09_2008_pdf…"/>
          <p:cNvSpPr txBox="1">
            <a:spLocks noGrp="1"/>
          </p:cNvSpPr>
          <p:nvPr>
            <p:ph type="body" sz="half" idx="1"/>
          </p:nvPr>
        </p:nvSpPr>
        <p:spPr>
          <a:xfrm>
            <a:off x="1277108" y="3910871"/>
            <a:ext cx="20207128" cy="6282060"/>
          </a:xfrm>
          <a:prstGeom prst="rect">
            <a:avLst/>
          </a:prstGeom>
        </p:spPr>
        <p:txBody>
          <a:bodyPr/>
          <a:lstStyle/>
          <a:p>
            <a:pPr marL="508000" indent="-508000" defTabSz="284479">
              <a:spcBef>
                <a:spcPts val="3400"/>
              </a:spcBef>
              <a:buBlip>
                <a:blip r:embed="rId2"/>
              </a:buBlip>
              <a:defRPr sz="2800" u="sng" spc="0"/>
            </a:pPr>
            <a:r>
              <a:rPr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3"/>
              </a:rPr>
              <a:t>https://www.politik-lernen.at/dl/KtMrJMJKolOlMJqx4KJK/polis_broschuere_screenfinal_09_2008_pdf</a:t>
            </a:r>
            <a:endParaRPr spc="28"/>
          </a:p>
          <a:p>
            <a:pPr marL="508000" indent="-508000" defTabSz="284479">
              <a:spcBef>
                <a:spcPts val="3400"/>
              </a:spcBef>
              <a:buBlip>
                <a:blip r:embed="rId2"/>
              </a:buBlip>
              <a:defRPr sz="2800" u="sng" spc="0"/>
            </a:pPr>
            <a:r>
              <a:rPr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4"/>
              </a:rPr>
              <a:t>https://www.politik-lernen.at/dl/ompKJMJKomMooJqx4kJK/pa_2021_5_Sprachenrechte_web_pdf</a:t>
            </a:r>
            <a:endParaRPr spc="28"/>
          </a:p>
          <a:p>
            <a:pPr marL="508000" indent="-508000" defTabSz="284479">
              <a:spcBef>
                <a:spcPts val="3400"/>
              </a:spcBef>
              <a:buBlip>
                <a:blip r:embed="rId2"/>
              </a:buBlip>
              <a:defRPr sz="2800" u="sng" spc="0"/>
            </a:pPr>
            <a:r>
              <a:rPr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5"/>
              </a:rPr>
              <a:t>https://www.ethnologue.com</a:t>
            </a:r>
            <a:endParaRPr spc="28"/>
          </a:p>
          <a:p>
            <a:pPr marL="508000" indent="-508000" defTabSz="284479">
              <a:spcBef>
                <a:spcPts val="3400"/>
              </a:spcBef>
              <a:buBlip>
                <a:blip r:embed="rId2"/>
              </a:buBlip>
              <a:defRPr sz="2800" u="sng" spc="0"/>
            </a:pPr>
            <a:r>
              <a:rPr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6"/>
              </a:rPr>
              <a:t>https://www.der-kleine-prinz-in-hundert-sprachen.de</a:t>
            </a:r>
            <a:endParaRPr spc="28"/>
          </a:p>
          <a:p>
            <a:pPr marL="508000" indent="-508000" defTabSz="284479">
              <a:spcBef>
                <a:spcPts val="3400"/>
              </a:spcBef>
              <a:buBlip>
                <a:blip r:embed="rId2"/>
              </a:buBlip>
              <a:defRPr sz="2800" u="sng" spc="0"/>
            </a:pPr>
            <a:r>
              <a:rPr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7"/>
              </a:rPr>
              <a:t>https://www.erinnern.at</a:t>
            </a:r>
            <a:endParaRPr spc="28"/>
          </a:p>
          <a:p>
            <a:pPr marL="508000" indent="-508000" defTabSz="284479">
              <a:spcBef>
                <a:spcPts val="3400"/>
              </a:spcBef>
              <a:buBlip>
                <a:blip r:embed="rId2"/>
              </a:buBlip>
              <a:defRPr sz="2800" u="sng" spc="0"/>
            </a:pPr>
            <a:r>
              <a:rPr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8"/>
              </a:rPr>
              <a:t>https://handsup.wien</a:t>
            </a:r>
          </a:p>
        </p:txBody>
      </p:sp>
      <p:sp>
        <p:nvSpPr>
          <p:cNvPr id="244" name="Arbeitsmaterialien/Quellen"/>
          <p:cNvSpPr txBox="1">
            <a:spLocks noGrp="1"/>
          </p:cNvSpPr>
          <p:nvPr>
            <p:ph type="title"/>
          </p:nvPr>
        </p:nvSpPr>
        <p:spPr>
          <a:xfrm>
            <a:off x="2088436" y="1282700"/>
            <a:ext cx="20207128" cy="1649710"/>
          </a:xfrm>
          <a:prstGeom prst="rect">
            <a:avLst/>
          </a:prstGeom>
        </p:spPr>
        <p:txBody>
          <a:bodyPr/>
          <a:lstStyle>
            <a:lvl1pPr defTabSz="578358">
              <a:defRPr sz="8900" spc="200"/>
            </a:lvl1pPr>
          </a:lstStyle>
          <a:p>
            <a:r>
              <a:t>Arbeitsmaterialien/Quellen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Bildschirmfoto 2023-10-07 um 09.40.00.png" descr="Bildschirmfoto 2023-10-07 um 09.40.0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48000" y="1143000"/>
            <a:ext cx="18288000" cy="11430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Bildschirmfoto 2023-10-08 um 18.07.14.png" descr="Bildschirmfoto 2023-10-08 um 18.07.1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940432" y="2339557"/>
            <a:ext cx="18580103" cy="90424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Bild" descr="Bild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82153" y="3517900"/>
            <a:ext cx="21005802" cy="66802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13 Schüler und Schülerinnen (8m/5w) des Wiedner Gymnasiums und der                      Sir Karl Popper Schule…"/>
          <p:cNvSpPr txBox="1">
            <a:spLocks noGrp="1"/>
          </p:cNvSpPr>
          <p:nvPr>
            <p:ph type="body" sz="half" idx="1"/>
          </p:nvPr>
        </p:nvSpPr>
        <p:spPr>
          <a:xfrm>
            <a:off x="2082799" y="4195232"/>
            <a:ext cx="20207128" cy="6282061"/>
          </a:xfrm>
          <a:prstGeom prst="rect">
            <a:avLst/>
          </a:prstGeom>
        </p:spPr>
        <p:txBody>
          <a:bodyPr/>
          <a:lstStyle/>
          <a:p>
            <a:pPr>
              <a:buBlip>
                <a:blip r:embed="rId2"/>
              </a:buBlip>
              <a:defRPr spc="0"/>
            </a:pPr>
            <a:r>
              <a:t>13 Schüler und Schülerinnen (8m/5w) des Wiedner Gymnasiums und der Sir Karl Popper Schule</a:t>
            </a:r>
          </a:p>
          <a:p>
            <a:pPr>
              <a:buBlip>
                <a:blip r:embed="rId2"/>
              </a:buBlip>
              <a:defRPr spc="0"/>
            </a:pPr>
            <a:r>
              <a:t>8 Schüler:innen aus den 6. Klassen </a:t>
            </a:r>
          </a:p>
          <a:p>
            <a:pPr>
              <a:buBlip>
                <a:blip r:embed="rId2"/>
              </a:buBlip>
              <a:defRPr spc="0"/>
            </a:pPr>
            <a:r>
              <a:t>3 Schüler:innen aus den 7. Klassen</a:t>
            </a:r>
          </a:p>
          <a:p>
            <a:pPr>
              <a:buBlip>
                <a:blip r:embed="rId2"/>
              </a:buBlip>
              <a:defRPr spc="0"/>
            </a:pPr>
            <a:r>
              <a:t>2 Schüler:innen aus den 8. Klassen</a:t>
            </a:r>
          </a:p>
        </p:txBody>
      </p:sp>
      <p:sp>
        <p:nvSpPr>
          <p:cNvPr id="192" name="Teilnehmende"/>
          <p:cNvSpPr txBox="1">
            <a:spLocks noGrp="1"/>
          </p:cNvSpPr>
          <p:nvPr>
            <p:ph type="title"/>
          </p:nvPr>
        </p:nvSpPr>
        <p:spPr>
          <a:xfrm>
            <a:off x="2088436" y="1282700"/>
            <a:ext cx="20207128" cy="1649710"/>
          </a:xfrm>
          <a:prstGeom prst="rect">
            <a:avLst/>
          </a:prstGeom>
        </p:spPr>
        <p:txBody>
          <a:bodyPr/>
          <a:lstStyle>
            <a:lvl1pPr defTabSz="578358">
              <a:defRPr sz="8900" spc="200"/>
            </a:lvl1pPr>
          </a:lstStyle>
          <a:p>
            <a:r>
              <a:t>Teilnehmende</a:t>
            </a:r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…ich mag Sprachen und meine Großeltern sind Burgenlandkroaten…"/>
          <p:cNvSpPr txBox="1">
            <a:spLocks noGrp="1"/>
          </p:cNvSpPr>
          <p:nvPr>
            <p:ph type="body" sz="half" idx="1"/>
          </p:nvPr>
        </p:nvSpPr>
        <p:spPr>
          <a:xfrm>
            <a:off x="2082799" y="4195232"/>
            <a:ext cx="20207128" cy="6282061"/>
          </a:xfrm>
          <a:prstGeom prst="rect">
            <a:avLst/>
          </a:prstGeom>
        </p:spPr>
        <p:txBody>
          <a:bodyPr/>
          <a:lstStyle/>
          <a:p>
            <a:pPr marL="584200" indent="-584200" defTabSz="327152">
              <a:spcBef>
                <a:spcPts val="3900"/>
              </a:spcBef>
              <a:buBlip>
                <a:blip r:embed="rId2"/>
              </a:buBlip>
              <a:defRPr sz="3300" spc="0"/>
            </a:pPr>
            <a:r>
              <a:t>…ich mag Sprachen und meine Großeltern sind Burgenlandkroaten</a:t>
            </a:r>
          </a:p>
          <a:p>
            <a:pPr marL="584200" indent="-584200" defTabSz="327152">
              <a:spcBef>
                <a:spcPts val="3900"/>
              </a:spcBef>
              <a:buBlip>
                <a:blip r:embed="rId2"/>
              </a:buBlip>
              <a:defRPr sz="3300" spc="0"/>
            </a:pPr>
            <a:r>
              <a:t>…ich interessiere mich für Sprachen und Kulturen</a:t>
            </a:r>
          </a:p>
          <a:p>
            <a:pPr marL="584200" indent="-584200" defTabSz="327152">
              <a:spcBef>
                <a:spcPts val="3900"/>
              </a:spcBef>
              <a:buBlip>
                <a:blip r:embed="rId2"/>
              </a:buBlip>
              <a:defRPr sz="3300" spc="0"/>
            </a:pPr>
            <a:r>
              <a:t>…um über die Sprachenvielfalt in Österreich und Europa zu lernen</a:t>
            </a:r>
          </a:p>
          <a:p>
            <a:pPr marL="584200" indent="-584200" defTabSz="327152">
              <a:spcBef>
                <a:spcPts val="3900"/>
              </a:spcBef>
              <a:buBlip>
                <a:blip r:embed="rId2"/>
              </a:buBlip>
              <a:defRPr sz="3300" spc="0"/>
            </a:pPr>
            <a:r>
              <a:t>…ich finde es interessant zu verstehen, wie in Österreich mit Minderheiten umgegangen wird</a:t>
            </a:r>
          </a:p>
          <a:p>
            <a:pPr marL="584200" indent="-584200" defTabSz="327152">
              <a:spcBef>
                <a:spcPts val="3900"/>
              </a:spcBef>
              <a:buBlip>
                <a:blip r:embed="rId2"/>
              </a:buBlip>
              <a:defRPr sz="3300" spc="0"/>
            </a:pPr>
            <a:r>
              <a:t>…ich nicht in Österreich geboren wurde und selbst mehrsprachig bin</a:t>
            </a:r>
          </a:p>
          <a:p>
            <a:pPr marL="584200" indent="-584200" defTabSz="327152">
              <a:spcBef>
                <a:spcPts val="3900"/>
              </a:spcBef>
              <a:buBlip>
                <a:blip r:embed="rId2"/>
              </a:buBlip>
              <a:defRPr sz="3300" spc="0"/>
            </a:pPr>
            <a:r>
              <a:t>…ich Semesterstunden benötige</a:t>
            </a:r>
          </a:p>
        </p:txBody>
      </p:sp>
      <p:sp>
        <p:nvSpPr>
          <p:cNvPr id="195" name="Mentimeter Umfrage…"/>
          <p:cNvSpPr txBox="1">
            <a:spLocks noGrp="1"/>
          </p:cNvSpPr>
          <p:nvPr>
            <p:ph type="title"/>
          </p:nvPr>
        </p:nvSpPr>
        <p:spPr>
          <a:xfrm>
            <a:off x="2088436" y="1282700"/>
            <a:ext cx="20207128" cy="1649710"/>
          </a:xfrm>
          <a:prstGeom prst="rect">
            <a:avLst/>
          </a:prstGeom>
        </p:spPr>
        <p:txBody>
          <a:bodyPr/>
          <a:lstStyle/>
          <a:p>
            <a:pPr defTabSz="231342">
              <a:defRPr sz="3564" spc="99"/>
            </a:pPr>
            <a:r>
              <a:t>Mentimeter Umfrage</a:t>
            </a:r>
            <a:endParaRPr spc="105"/>
          </a:p>
          <a:p>
            <a:pPr defTabSz="231342">
              <a:defRPr sz="3564" spc="99"/>
            </a:pPr>
            <a:r>
              <a:t>Warum habe ich mich für das Wahlmodul „Sprach(EN)politik angemeldet?</a:t>
            </a:r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Montag: Vorstellung der Woche…"/>
          <p:cNvSpPr txBox="1">
            <a:spLocks noGrp="1"/>
          </p:cNvSpPr>
          <p:nvPr>
            <p:ph type="body" sz="half" idx="1"/>
          </p:nvPr>
        </p:nvSpPr>
        <p:spPr>
          <a:xfrm>
            <a:off x="2082799" y="4195232"/>
            <a:ext cx="20207128" cy="6282061"/>
          </a:xfrm>
          <a:prstGeom prst="rect">
            <a:avLst/>
          </a:prstGeom>
        </p:spPr>
        <p:txBody>
          <a:bodyPr/>
          <a:lstStyle/>
          <a:p>
            <a:pPr>
              <a:buBlip>
                <a:blip r:embed="rId2"/>
              </a:buBlip>
              <a:defRPr spc="0"/>
            </a:pPr>
            <a:r>
              <a:t>Montag: Vorstellung der Woche</a:t>
            </a:r>
          </a:p>
          <a:p>
            <a:pPr>
              <a:buBlip>
                <a:blip r:embed="rId2"/>
              </a:buBlip>
              <a:defRPr spc="0"/>
            </a:pPr>
            <a:r>
              <a:t>PPP zu den Begriffen: allochthone vs autochthone Sprachen, Nationalismus und Sprache, Sprach(en)politik</a:t>
            </a:r>
          </a:p>
          <a:p>
            <a:pPr>
              <a:buBlip>
                <a:blip r:embed="rId2"/>
              </a:buBlip>
              <a:defRPr spc="0"/>
            </a:pPr>
            <a:r>
              <a:t>Davon ausgehend wurden folgende Themenbereiche gemeinsam ausgearbeitet: Diskriminierung und Sprache, Sprachenvielfalt in Schulen, Gender und Sprache, ÖGS, autochthone und allochthone Sprachen</a:t>
            </a:r>
          </a:p>
        </p:txBody>
      </p:sp>
      <p:sp>
        <p:nvSpPr>
          <p:cNvPr id="198" name="Montag, 18.9.2023"/>
          <p:cNvSpPr txBox="1">
            <a:spLocks noGrp="1"/>
          </p:cNvSpPr>
          <p:nvPr>
            <p:ph type="title"/>
          </p:nvPr>
        </p:nvSpPr>
        <p:spPr>
          <a:xfrm>
            <a:off x="2088436" y="1282700"/>
            <a:ext cx="20207128" cy="1649710"/>
          </a:xfrm>
          <a:prstGeom prst="rect">
            <a:avLst/>
          </a:prstGeom>
        </p:spPr>
        <p:txBody>
          <a:bodyPr/>
          <a:lstStyle>
            <a:lvl1pPr defTabSz="578358">
              <a:defRPr sz="8900" spc="200"/>
            </a:lvl1pPr>
          </a:lstStyle>
          <a:p>
            <a:r>
              <a:t>Montag, 18.9.2023</a:t>
            </a:r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Bildschirmfoto 2023-10-08 um 19.25.33.png" descr="Bildschirmfoto 2023-10-08 um 19.25.3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469580" y="1362658"/>
            <a:ext cx="17444841" cy="1090302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24_Briefing">
  <a:themeElements>
    <a:clrScheme name="24_Briefing">
      <a:dk1>
        <a:srgbClr val="002C3A"/>
      </a:dk1>
      <a:lt1>
        <a:srgbClr val="FFFFFF"/>
      </a:lt1>
      <a:dk2>
        <a:srgbClr val="A7A7A7"/>
      </a:dk2>
      <a:lt2>
        <a:srgbClr val="535353"/>
      </a:lt2>
      <a:accent1>
        <a:srgbClr val="54818F"/>
      </a:accent1>
      <a:accent2>
        <a:srgbClr val="308C8B"/>
      </a:accent2>
      <a:accent3>
        <a:srgbClr val="7A9105"/>
      </a:accent3>
      <a:accent4>
        <a:srgbClr val="C26E6A"/>
      </a:accent4>
      <a:accent5>
        <a:srgbClr val="E4E942"/>
      </a:accent5>
      <a:accent6>
        <a:srgbClr val="5B516A"/>
      </a:accent6>
      <a:hlink>
        <a:srgbClr val="0000FF"/>
      </a:hlink>
      <a:folHlink>
        <a:srgbClr val="FF00FF"/>
      </a:folHlink>
    </a:clrScheme>
    <a:fontScheme name="24_Briefing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24_Briefing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3556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44" normalizeH="0" baseline="0">
            <a:ln>
              <a:noFill/>
            </a:ln>
            <a:solidFill>
              <a:srgbClr val="002C3A"/>
            </a:solidFill>
            <a:effectLst/>
            <a:uFillTx/>
            <a:latin typeface="Avenir Next Regular"/>
            <a:ea typeface="Avenir Next Regular"/>
            <a:cs typeface="Avenir Next Regular"/>
            <a:sym typeface="Avenir Next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3556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44" normalizeH="0" baseline="0">
            <a:ln>
              <a:noFill/>
            </a:ln>
            <a:solidFill>
              <a:srgbClr val="002C3A"/>
            </a:solidFill>
            <a:effectLst/>
            <a:uFillTx/>
            <a:latin typeface="Avenir Next Regular"/>
            <a:ea typeface="Avenir Next Regular"/>
            <a:cs typeface="Avenir Next Regular"/>
            <a:sym typeface="Avenir Next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4_Briefing">
  <a:themeElements>
    <a:clrScheme name="24_Briefing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4818F"/>
      </a:accent1>
      <a:accent2>
        <a:srgbClr val="308C8B"/>
      </a:accent2>
      <a:accent3>
        <a:srgbClr val="7A9105"/>
      </a:accent3>
      <a:accent4>
        <a:srgbClr val="C26E6A"/>
      </a:accent4>
      <a:accent5>
        <a:srgbClr val="E4E942"/>
      </a:accent5>
      <a:accent6>
        <a:srgbClr val="5B516A"/>
      </a:accent6>
      <a:hlink>
        <a:srgbClr val="0000FF"/>
      </a:hlink>
      <a:folHlink>
        <a:srgbClr val="FF00FF"/>
      </a:folHlink>
    </a:clrScheme>
    <a:fontScheme name="24_Briefing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24_Briefing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3556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44" normalizeH="0" baseline="0">
            <a:ln>
              <a:noFill/>
            </a:ln>
            <a:solidFill>
              <a:srgbClr val="002C3A"/>
            </a:solidFill>
            <a:effectLst/>
            <a:uFillTx/>
            <a:latin typeface="Avenir Next Regular"/>
            <a:ea typeface="Avenir Next Regular"/>
            <a:cs typeface="Avenir Next Regular"/>
            <a:sym typeface="Avenir Next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3556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44" normalizeH="0" baseline="0">
            <a:ln>
              <a:noFill/>
            </a:ln>
            <a:solidFill>
              <a:srgbClr val="002C3A"/>
            </a:solidFill>
            <a:effectLst/>
            <a:uFillTx/>
            <a:latin typeface="Avenir Next Regular"/>
            <a:ea typeface="Avenir Next Regular"/>
            <a:cs typeface="Avenir Next Regular"/>
            <a:sym typeface="Avenir Next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594</Words>
  <Application>Microsoft Macintosh PowerPoint</Application>
  <PresentationFormat>Benutzerdefiniert</PresentationFormat>
  <Paragraphs>74</Paragraphs>
  <Slides>25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25</vt:i4>
      </vt:variant>
    </vt:vector>
  </HeadingPairs>
  <TitlesOfParts>
    <vt:vector size="29" baseType="lpstr">
      <vt:lpstr>Avenir Next Medium</vt:lpstr>
      <vt:lpstr>Avenir Next Regular</vt:lpstr>
      <vt:lpstr>Helvetica Neue</vt:lpstr>
      <vt:lpstr>24_Briefing</vt:lpstr>
      <vt:lpstr>Sprachenpolitik in Österreich</vt:lpstr>
      <vt:lpstr>Blockmodul</vt:lpstr>
      <vt:lpstr>PowerPoint-Präsentation</vt:lpstr>
      <vt:lpstr>PowerPoint-Präsentation</vt:lpstr>
      <vt:lpstr>PowerPoint-Präsentation</vt:lpstr>
      <vt:lpstr>Teilnehmende</vt:lpstr>
      <vt:lpstr>Mentimeter Umfrage Warum habe ich mich für das Wahlmodul „Sprach(EN)politik angemeldet?</vt:lpstr>
      <vt:lpstr>Montag, 18.9.2023</vt:lpstr>
      <vt:lpstr>PowerPoint-Präsentation</vt:lpstr>
      <vt:lpstr>Reflexion: Eigene Verwendung von Sprache(N)  </vt:lpstr>
      <vt:lpstr>PowerPoint-Präsentation</vt:lpstr>
      <vt:lpstr>Reflexionsfragen  PartnerArbeit</vt:lpstr>
      <vt:lpstr>SPrachenvielfalt</vt:lpstr>
      <vt:lpstr>Quiz </vt:lpstr>
      <vt:lpstr>PowerPoint-Präsentation</vt:lpstr>
      <vt:lpstr>Diskriminierung </vt:lpstr>
      <vt:lpstr>Rollenspiel</vt:lpstr>
      <vt:lpstr>Dienstag, 19.9.2023</vt:lpstr>
      <vt:lpstr>Mittwoch, 20.9.2023</vt:lpstr>
      <vt:lpstr>PowerPoint-Präsentation</vt:lpstr>
      <vt:lpstr>Donnerstag, 21.9.2023</vt:lpstr>
      <vt:lpstr>PowerPoint-Präsentation</vt:lpstr>
      <vt:lpstr>Freitag, 22.09.2023</vt:lpstr>
      <vt:lpstr>Themen der Schüler:Innen</vt:lpstr>
      <vt:lpstr>Arbeitsmaterialien/Quellen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Sprachenpolitik in Österreich</dc:title>
  <cp:lastModifiedBy>Ursula Mauric</cp:lastModifiedBy>
  <cp:revision>1</cp:revision>
  <dcterms:modified xsi:type="dcterms:W3CDTF">2023-10-16T06:42:54Z</dcterms:modified>
</cp:coreProperties>
</file>