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7" r:id="rId4"/>
    <p:sldId id="262" r:id="rId5"/>
    <p:sldId id="259" r:id="rId6"/>
    <p:sldId id="272" r:id="rId7"/>
    <p:sldId id="271" r:id="rId8"/>
    <p:sldId id="270" r:id="rId9"/>
    <p:sldId id="274" r:id="rId10"/>
    <p:sldId id="263" r:id="rId11"/>
    <p:sldId id="266" r:id="rId12"/>
    <p:sldId id="260" r:id="rId13"/>
    <p:sldId id="267" r:id="rId14"/>
    <p:sldId id="268" r:id="rId15"/>
    <p:sldId id="275" r:id="rId16"/>
    <p:sldId id="269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9D37D0-F90E-44D3-B093-3AA238990E0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2A5705-4E4C-4095-989C-1BEB4B560227}">
      <dgm:prSet/>
      <dgm:spPr/>
      <dgm:t>
        <a:bodyPr/>
        <a:lstStyle/>
        <a:p>
          <a:pPr>
            <a:lnSpc>
              <a:spcPct val="100000"/>
            </a:lnSpc>
          </a:pPr>
          <a:r>
            <a:rPr lang="de-AT" dirty="0">
              <a:solidFill>
                <a:srgbClr val="002060"/>
              </a:solidFill>
            </a:rPr>
            <a:t>Aktive Sprache Englisch</a:t>
          </a:r>
          <a:endParaRPr lang="en-US" dirty="0">
            <a:solidFill>
              <a:srgbClr val="002060"/>
            </a:solidFill>
          </a:endParaRPr>
        </a:p>
      </dgm:t>
    </dgm:pt>
    <dgm:pt modelId="{45829D76-E025-416C-A618-26030007B76D}" type="parTrans" cxnId="{0349EBF9-1882-41BD-8A0D-019DAD71F8F3}">
      <dgm:prSet/>
      <dgm:spPr/>
      <dgm:t>
        <a:bodyPr/>
        <a:lstStyle/>
        <a:p>
          <a:endParaRPr lang="en-US"/>
        </a:p>
      </dgm:t>
    </dgm:pt>
    <dgm:pt modelId="{19729694-50F9-436F-B67C-B0F3B3CA7768}" type="sibTrans" cxnId="{0349EBF9-1882-41BD-8A0D-019DAD71F8F3}">
      <dgm:prSet/>
      <dgm:spPr/>
      <dgm:t>
        <a:bodyPr/>
        <a:lstStyle/>
        <a:p>
          <a:endParaRPr lang="en-US"/>
        </a:p>
      </dgm:t>
    </dgm:pt>
    <dgm:pt modelId="{C6399C08-C59F-470D-863B-4806ACC94D91}">
      <dgm:prSet/>
      <dgm:spPr/>
      <dgm:t>
        <a:bodyPr/>
        <a:lstStyle/>
        <a:p>
          <a:pPr>
            <a:lnSpc>
              <a:spcPct val="100000"/>
            </a:lnSpc>
          </a:pPr>
          <a:r>
            <a:rPr lang="de-AT" dirty="0">
              <a:solidFill>
                <a:srgbClr val="002060"/>
              </a:solidFill>
            </a:rPr>
            <a:t>Wörter: </a:t>
          </a:r>
          <a:r>
            <a:rPr lang="de-AT" dirty="0" err="1">
              <a:solidFill>
                <a:srgbClr val="002060"/>
              </a:solidFill>
            </a:rPr>
            <a:t>force</a:t>
          </a:r>
          <a:r>
            <a:rPr lang="de-AT" dirty="0">
              <a:solidFill>
                <a:srgbClr val="002060"/>
              </a:solidFill>
            </a:rPr>
            <a:t>, </a:t>
          </a:r>
          <a:r>
            <a:rPr lang="de-AT" dirty="0" err="1">
              <a:solidFill>
                <a:srgbClr val="002060"/>
              </a:solidFill>
            </a:rPr>
            <a:t>bottle</a:t>
          </a:r>
          <a:r>
            <a:rPr lang="de-AT" dirty="0">
              <a:solidFill>
                <a:srgbClr val="002060"/>
              </a:solidFill>
            </a:rPr>
            <a:t>, tape, </a:t>
          </a:r>
          <a:r>
            <a:rPr lang="de-AT" dirty="0" err="1">
              <a:solidFill>
                <a:srgbClr val="002060"/>
              </a:solidFill>
            </a:rPr>
            <a:t>construction</a:t>
          </a:r>
          <a:r>
            <a:rPr lang="de-AT" dirty="0">
              <a:solidFill>
                <a:srgbClr val="002060"/>
              </a:solidFill>
            </a:rPr>
            <a:t> </a:t>
          </a:r>
          <a:r>
            <a:rPr lang="de-AT" dirty="0" err="1">
              <a:solidFill>
                <a:srgbClr val="002060"/>
              </a:solidFill>
            </a:rPr>
            <a:t>paper</a:t>
          </a:r>
          <a:r>
            <a:rPr lang="de-AT" dirty="0">
              <a:solidFill>
                <a:srgbClr val="002060"/>
              </a:solidFill>
            </a:rPr>
            <a:t>, rocket, </a:t>
          </a:r>
          <a:r>
            <a:rPr lang="de-AT" dirty="0" err="1">
              <a:solidFill>
                <a:srgbClr val="002060"/>
              </a:solidFill>
            </a:rPr>
            <a:t>scissors</a:t>
          </a:r>
          <a:r>
            <a:rPr lang="de-AT" dirty="0">
              <a:solidFill>
                <a:srgbClr val="002060"/>
              </a:solidFill>
            </a:rPr>
            <a:t>, </a:t>
          </a:r>
          <a:r>
            <a:rPr lang="de-AT" dirty="0" err="1">
              <a:solidFill>
                <a:srgbClr val="002060"/>
              </a:solidFill>
            </a:rPr>
            <a:t>ruler</a:t>
          </a:r>
          <a:endParaRPr lang="en-US" dirty="0">
            <a:solidFill>
              <a:srgbClr val="002060"/>
            </a:solidFill>
          </a:endParaRPr>
        </a:p>
      </dgm:t>
    </dgm:pt>
    <dgm:pt modelId="{522A495F-ACCE-4BFE-ACF9-1741B273D399}" type="parTrans" cxnId="{4EBB1302-DAF4-4581-9163-972B309836EF}">
      <dgm:prSet/>
      <dgm:spPr/>
      <dgm:t>
        <a:bodyPr/>
        <a:lstStyle/>
        <a:p>
          <a:endParaRPr lang="en-US"/>
        </a:p>
      </dgm:t>
    </dgm:pt>
    <dgm:pt modelId="{E75A3EB3-52C9-4E91-9AA7-79FBA1E4502D}" type="sibTrans" cxnId="{4EBB1302-DAF4-4581-9163-972B309836EF}">
      <dgm:prSet/>
      <dgm:spPr/>
      <dgm:t>
        <a:bodyPr/>
        <a:lstStyle/>
        <a:p>
          <a:endParaRPr lang="en-US"/>
        </a:p>
      </dgm:t>
    </dgm:pt>
    <dgm:pt modelId="{1B991084-271C-49F2-9218-06021C819E6A}">
      <dgm:prSet/>
      <dgm:spPr/>
      <dgm:t>
        <a:bodyPr/>
        <a:lstStyle/>
        <a:p>
          <a:pPr>
            <a:lnSpc>
              <a:spcPct val="100000"/>
            </a:lnSpc>
          </a:pPr>
          <a:r>
            <a:rPr lang="de-AT" dirty="0">
              <a:solidFill>
                <a:srgbClr val="002060"/>
              </a:solidFill>
            </a:rPr>
            <a:t>Herzeigen (und übersetzen)</a:t>
          </a:r>
          <a:endParaRPr lang="en-US" dirty="0">
            <a:solidFill>
              <a:srgbClr val="002060"/>
            </a:solidFill>
          </a:endParaRPr>
        </a:p>
      </dgm:t>
    </dgm:pt>
    <dgm:pt modelId="{095A5DFD-7355-4943-B499-522066724965}" type="parTrans" cxnId="{B19BEB91-1802-44A8-BC87-D1DB68C640DC}">
      <dgm:prSet/>
      <dgm:spPr/>
      <dgm:t>
        <a:bodyPr/>
        <a:lstStyle/>
        <a:p>
          <a:endParaRPr lang="en-US"/>
        </a:p>
      </dgm:t>
    </dgm:pt>
    <dgm:pt modelId="{1D06D827-657D-4CB7-A7F6-E9D70D482D05}" type="sibTrans" cxnId="{B19BEB91-1802-44A8-BC87-D1DB68C640DC}">
      <dgm:prSet/>
      <dgm:spPr/>
      <dgm:t>
        <a:bodyPr/>
        <a:lstStyle/>
        <a:p>
          <a:endParaRPr lang="en-US"/>
        </a:p>
      </dgm:t>
    </dgm:pt>
    <dgm:pt modelId="{3A453DA3-266B-478B-8058-FFB5EFA37D1A}">
      <dgm:prSet/>
      <dgm:spPr/>
      <dgm:t>
        <a:bodyPr/>
        <a:lstStyle/>
        <a:p>
          <a:pPr>
            <a:lnSpc>
              <a:spcPct val="100000"/>
            </a:lnSpc>
          </a:pPr>
          <a:r>
            <a:rPr lang="de-AT" dirty="0">
              <a:solidFill>
                <a:srgbClr val="002060"/>
              </a:solidFill>
            </a:rPr>
            <a:t>Arbeitsblatt für alle</a:t>
          </a:r>
          <a:endParaRPr lang="en-US" dirty="0">
            <a:solidFill>
              <a:srgbClr val="002060"/>
            </a:solidFill>
          </a:endParaRPr>
        </a:p>
      </dgm:t>
    </dgm:pt>
    <dgm:pt modelId="{F0978897-D0E1-4AC9-80D6-425975E316AE}" type="parTrans" cxnId="{E73F5E14-BF5B-4013-A3C0-2740CCFC32B7}">
      <dgm:prSet/>
      <dgm:spPr/>
      <dgm:t>
        <a:bodyPr/>
        <a:lstStyle/>
        <a:p>
          <a:endParaRPr lang="en-US"/>
        </a:p>
      </dgm:t>
    </dgm:pt>
    <dgm:pt modelId="{F22F2353-7AEF-4F42-9FB9-33C19CB46C30}" type="sibTrans" cxnId="{E73F5E14-BF5B-4013-A3C0-2740CCFC32B7}">
      <dgm:prSet/>
      <dgm:spPr/>
      <dgm:t>
        <a:bodyPr/>
        <a:lstStyle/>
        <a:p>
          <a:endParaRPr lang="en-US"/>
        </a:p>
      </dgm:t>
    </dgm:pt>
    <dgm:pt modelId="{C0CD07E6-F0D9-4770-AFE2-27942F253AAC}" type="pres">
      <dgm:prSet presAssocID="{F29D37D0-F90E-44D3-B093-3AA238990E0D}" presName="root" presStyleCnt="0">
        <dgm:presLayoutVars>
          <dgm:dir/>
          <dgm:resizeHandles val="exact"/>
        </dgm:presLayoutVars>
      </dgm:prSet>
      <dgm:spPr/>
    </dgm:pt>
    <dgm:pt modelId="{EC813AA7-04B2-4A33-8786-D2D739CE112A}" type="pres">
      <dgm:prSet presAssocID="{DA2A5705-4E4C-4095-989C-1BEB4B560227}" presName="compNode" presStyleCnt="0"/>
      <dgm:spPr/>
    </dgm:pt>
    <dgm:pt modelId="{8B013E15-C3EF-4C4D-A9E2-114626493F85}" type="pres">
      <dgm:prSet presAssocID="{DA2A5705-4E4C-4095-989C-1BEB4B560227}" presName="bgRect" presStyleLbl="bgShp" presStyleIdx="0" presStyleCnt="4"/>
      <dgm:spPr/>
    </dgm:pt>
    <dgm:pt modelId="{9D1F65F3-D3E6-46EA-8E64-3AB39B2305C9}" type="pres">
      <dgm:prSet presAssocID="{DA2A5705-4E4C-4095-989C-1BEB4B56022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124DDFE2-05A7-4A76-9BE3-25F62DF506AD}" type="pres">
      <dgm:prSet presAssocID="{DA2A5705-4E4C-4095-989C-1BEB4B560227}" presName="spaceRect" presStyleCnt="0"/>
      <dgm:spPr/>
    </dgm:pt>
    <dgm:pt modelId="{C0CD7EF3-EB1A-446E-8D8F-5DC331CA4EB2}" type="pres">
      <dgm:prSet presAssocID="{DA2A5705-4E4C-4095-989C-1BEB4B560227}" presName="parTx" presStyleLbl="revTx" presStyleIdx="0" presStyleCnt="4">
        <dgm:presLayoutVars>
          <dgm:chMax val="0"/>
          <dgm:chPref val="0"/>
        </dgm:presLayoutVars>
      </dgm:prSet>
      <dgm:spPr/>
    </dgm:pt>
    <dgm:pt modelId="{CC00FB83-6BE6-4256-A4AE-5F0AE3D338DE}" type="pres">
      <dgm:prSet presAssocID="{19729694-50F9-436F-B67C-B0F3B3CA7768}" presName="sibTrans" presStyleCnt="0"/>
      <dgm:spPr/>
    </dgm:pt>
    <dgm:pt modelId="{3CB801CC-F6F7-4551-9C07-D0732D7BFC11}" type="pres">
      <dgm:prSet presAssocID="{C6399C08-C59F-470D-863B-4806ACC94D91}" presName="compNode" presStyleCnt="0"/>
      <dgm:spPr/>
    </dgm:pt>
    <dgm:pt modelId="{2FBC2925-B174-4862-B6F2-99F61C67B335}" type="pres">
      <dgm:prSet presAssocID="{C6399C08-C59F-470D-863B-4806ACC94D91}" presName="bgRect" presStyleLbl="bgShp" presStyleIdx="1" presStyleCnt="4"/>
      <dgm:spPr/>
    </dgm:pt>
    <dgm:pt modelId="{6C64AC37-1B05-4A68-B206-01403E476981}" type="pres">
      <dgm:prSet presAssocID="{C6399C08-C59F-470D-863B-4806ACC94D91}" presName="iconRect" presStyleLbl="node1" presStyleIdx="1" presStyleCnt="4" custLinFactX="400000" custLinFactY="200000" custLinFactNeighborX="470996" custLinFactNeighborY="25377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ere"/>
        </a:ext>
      </dgm:extLst>
    </dgm:pt>
    <dgm:pt modelId="{18B45881-C26C-4EE5-9922-10C0DBBAA014}" type="pres">
      <dgm:prSet presAssocID="{C6399C08-C59F-470D-863B-4806ACC94D91}" presName="spaceRect" presStyleCnt="0"/>
      <dgm:spPr/>
    </dgm:pt>
    <dgm:pt modelId="{32291162-4117-46F8-A71D-334FDD574D65}" type="pres">
      <dgm:prSet presAssocID="{C6399C08-C59F-470D-863B-4806ACC94D91}" presName="parTx" presStyleLbl="revTx" presStyleIdx="1" presStyleCnt="4">
        <dgm:presLayoutVars>
          <dgm:chMax val="0"/>
          <dgm:chPref val="0"/>
        </dgm:presLayoutVars>
      </dgm:prSet>
      <dgm:spPr/>
    </dgm:pt>
    <dgm:pt modelId="{D29EC250-445D-4523-9CDF-7B076EF757AE}" type="pres">
      <dgm:prSet presAssocID="{E75A3EB3-52C9-4E91-9AA7-79FBA1E4502D}" presName="sibTrans" presStyleCnt="0"/>
      <dgm:spPr/>
    </dgm:pt>
    <dgm:pt modelId="{7EC02C58-96F3-4F49-BD8A-C821A67E7607}" type="pres">
      <dgm:prSet presAssocID="{1B991084-271C-49F2-9218-06021C819E6A}" presName="compNode" presStyleCnt="0"/>
      <dgm:spPr/>
    </dgm:pt>
    <dgm:pt modelId="{E82DAD1F-0409-4BA5-898C-5BB7C83E25D8}" type="pres">
      <dgm:prSet presAssocID="{1B991084-271C-49F2-9218-06021C819E6A}" presName="bgRect" presStyleLbl="bgShp" presStyleIdx="2" presStyleCnt="4"/>
      <dgm:spPr/>
    </dgm:pt>
    <dgm:pt modelId="{F622C65F-CAF6-46C4-9F15-DBC317AF4F21}" type="pres">
      <dgm:prSet presAssocID="{1B991084-271C-49F2-9218-06021C819E6A}" presName="iconRect" presStyleLbl="node1" presStyleIdx="2" presStyleCnt="4" custLinFactY="-100000" custLinFactNeighborY="-13033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kument"/>
        </a:ext>
      </dgm:extLst>
    </dgm:pt>
    <dgm:pt modelId="{7E9CA470-6495-4982-9A25-7175B5EFD2CD}" type="pres">
      <dgm:prSet presAssocID="{1B991084-271C-49F2-9218-06021C819E6A}" presName="spaceRect" presStyleCnt="0"/>
      <dgm:spPr/>
    </dgm:pt>
    <dgm:pt modelId="{A41C95BE-303A-40AA-9A52-4C0BBB803B36}" type="pres">
      <dgm:prSet presAssocID="{1B991084-271C-49F2-9218-06021C819E6A}" presName="parTx" presStyleLbl="revTx" presStyleIdx="2" presStyleCnt="4">
        <dgm:presLayoutVars>
          <dgm:chMax val="0"/>
          <dgm:chPref val="0"/>
        </dgm:presLayoutVars>
      </dgm:prSet>
      <dgm:spPr/>
    </dgm:pt>
    <dgm:pt modelId="{5605C6EA-348D-417D-A5EA-22CB1A2550AB}" type="pres">
      <dgm:prSet presAssocID="{1D06D827-657D-4CB7-A7F6-E9D70D482D05}" presName="sibTrans" presStyleCnt="0"/>
      <dgm:spPr/>
    </dgm:pt>
    <dgm:pt modelId="{822D9F93-C59E-40E6-BDC8-480C0F502857}" type="pres">
      <dgm:prSet presAssocID="{3A453DA3-266B-478B-8058-FFB5EFA37D1A}" presName="compNode" presStyleCnt="0"/>
      <dgm:spPr/>
    </dgm:pt>
    <dgm:pt modelId="{FF2D5FD2-475A-4462-9B0D-0629A966A0AD}" type="pres">
      <dgm:prSet presAssocID="{3A453DA3-266B-478B-8058-FFB5EFA37D1A}" presName="bgRect" presStyleLbl="bgShp" presStyleIdx="3" presStyleCnt="4"/>
      <dgm:spPr/>
    </dgm:pt>
    <dgm:pt modelId="{8AA7FC3C-D143-4AE1-9465-62F294247EB9}" type="pres">
      <dgm:prSet presAssocID="{3A453DA3-266B-478B-8058-FFB5EFA37D1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abelle"/>
        </a:ext>
      </dgm:extLst>
    </dgm:pt>
    <dgm:pt modelId="{D16BFCC0-83E2-4C0C-9F77-EE2FCF1E4259}" type="pres">
      <dgm:prSet presAssocID="{3A453DA3-266B-478B-8058-FFB5EFA37D1A}" presName="spaceRect" presStyleCnt="0"/>
      <dgm:spPr/>
    </dgm:pt>
    <dgm:pt modelId="{998C1BE7-D18B-4A49-A6DC-906B628B6486}" type="pres">
      <dgm:prSet presAssocID="{3A453DA3-266B-478B-8058-FFB5EFA37D1A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4EBB1302-DAF4-4581-9163-972B309836EF}" srcId="{F29D37D0-F90E-44D3-B093-3AA238990E0D}" destId="{C6399C08-C59F-470D-863B-4806ACC94D91}" srcOrd="1" destOrd="0" parTransId="{522A495F-ACCE-4BFE-ACF9-1741B273D399}" sibTransId="{E75A3EB3-52C9-4E91-9AA7-79FBA1E4502D}"/>
    <dgm:cxn modelId="{4DCBFC03-E4E4-4AF5-A87A-5B59BBF970F0}" type="presOf" srcId="{C6399C08-C59F-470D-863B-4806ACC94D91}" destId="{32291162-4117-46F8-A71D-334FDD574D65}" srcOrd="0" destOrd="0" presId="urn:microsoft.com/office/officeart/2018/2/layout/IconVerticalSolidList"/>
    <dgm:cxn modelId="{E73F5E14-BF5B-4013-A3C0-2740CCFC32B7}" srcId="{F29D37D0-F90E-44D3-B093-3AA238990E0D}" destId="{3A453DA3-266B-478B-8058-FFB5EFA37D1A}" srcOrd="3" destOrd="0" parTransId="{F0978897-D0E1-4AC9-80D6-425975E316AE}" sibTransId="{F22F2353-7AEF-4F42-9FB9-33C19CB46C30}"/>
    <dgm:cxn modelId="{B3153C31-5AC5-4B4D-A542-9AD82C86AC1C}" type="presOf" srcId="{1B991084-271C-49F2-9218-06021C819E6A}" destId="{A41C95BE-303A-40AA-9A52-4C0BBB803B36}" srcOrd="0" destOrd="0" presId="urn:microsoft.com/office/officeart/2018/2/layout/IconVerticalSolidList"/>
    <dgm:cxn modelId="{59F3975B-7948-4759-9694-9C0FC064459F}" type="presOf" srcId="{3A453DA3-266B-478B-8058-FFB5EFA37D1A}" destId="{998C1BE7-D18B-4A49-A6DC-906B628B6486}" srcOrd="0" destOrd="0" presId="urn:microsoft.com/office/officeart/2018/2/layout/IconVerticalSolidList"/>
    <dgm:cxn modelId="{E74D9A5F-66AB-43FE-AF54-463FA2E553B6}" type="presOf" srcId="{F29D37D0-F90E-44D3-B093-3AA238990E0D}" destId="{C0CD07E6-F0D9-4770-AFE2-27942F253AAC}" srcOrd="0" destOrd="0" presId="urn:microsoft.com/office/officeart/2018/2/layout/IconVerticalSolidList"/>
    <dgm:cxn modelId="{B19BEB91-1802-44A8-BC87-D1DB68C640DC}" srcId="{F29D37D0-F90E-44D3-B093-3AA238990E0D}" destId="{1B991084-271C-49F2-9218-06021C819E6A}" srcOrd="2" destOrd="0" parTransId="{095A5DFD-7355-4943-B499-522066724965}" sibTransId="{1D06D827-657D-4CB7-A7F6-E9D70D482D05}"/>
    <dgm:cxn modelId="{7F9DBADE-C02C-48F8-B30B-AC726C4D53D0}" type="presOf" srcId="{DA2A5705-4E4C-4095-989C-1BEB4B560227}" destId="{C0CD7EF3-EB1A-446E-8D8F-5DC331CA4EB2}" srcOrd="0" destOrd="0" presId="urn:microsoft.com/office/officeart/2018/2/layout/IconVerticalSolidList"/>
    <dgm:cxn modelId="{0349EBF9-1882-41BD-8A0D-019DAD71F8F3}" srcId="{F29D37D0-F90E-44D3-B093-3AA238990E0D}" destId="{DA2A5705-4E4C-4095-989C-1BEB4B560227}" srcOrd="0" destOrd="0" parTransId="{45829D76-E025-416C-A618-26030007B76D}" sibTransId="{19729694-50F9-436F-B67C-B0F3B3CA7768}"/>
    <dgm:cxn modelId="{D0DB6095-10DF-4CBB-8DBE-EC74B0CBF4B6}" type="presParOf" srcId="{C0CD07E6-F0D9-4770-AFE2-27942F253AAC}" destId="{EC813AA7-04B2-4A33-8786-D2D739CE112A}" srcOrd="0" destOrd="0" presId="urn:microsoft.com/office/officeart/2018/2/layout/IconVerticalSolidList"/>
    <dgm:cxn modelId="{18968996-4001-44EA-ABB8-C23FE357989C}" type="presParOf" srcId="{EC813AA7-04B2-4A33-8786-D2D739CE112A}" destId="{8B013E15-C3EF-4C4D-A9E2-114626493F85}" srcOrd="0" destOrd="0" presId="urn:microsoft.com/office/officeart/2018/2/layout/IconVerticalSolidList"/>
    <dgm:cxn modelId="{D9DC8DD9-B257-4878-81F5-BDF5BBF7CFEA}" type="presParOf" srcId="{EC813AA7-04B2-4A33-8786-D2D739CE112A}" destId="{9D1F65F3-D3E6-46EA-8E64-3AB39B2305C9}" srcOrd="1" destOrd="0" presId="urn:microsoft.com/office/officeart/2018/2/layout/IconVerticalSolidList"/>
    <dgm:cxn modelId="{7C252DD7-544D-470C-A6F0-43F6D86742FD}" type="presParOf" srcId="{EC813AA7-04B2-4A33-8786-D2D739CE112A}" destId="{124DDFE2-05A7-4A76-9BE3-25F62DF506AD}" srcOrd="2" destOrd="0" presId="urn:microsoft.com/office/officeart/2018/2/layout/IconVerticalSolidList"/>
    <dgm:cxn modelId="{B5C222BF-2E66-4B89-A9CB-CC7A3983CF68}" type="presParOf" srcId="{EC813AA7-04B2-4A33-8786-D2D739CE112A}" destId="{C0CD7EF3-EB1A-446E-8D8F-5DC331CA4EB2}" srcOrd="3" destOrd="0" presId="urn:microsoft.com/office/officeart/2018/2/layout/IconVerticalSolidList"/>
    <dgm:cxn modelId="{461CF498-E36B-4EF5-B90F-AE0AF37DC828}" type="presParOf" srcId="{C0CD07E6-F0D9-4770-AFE2-27942F253AAC}" destId="{CC00FB83-6BE6-4256-A4AE-5F0AE3D338DE}" srcOrd="1" destOrd="0" presId="urn:microsoft.com/office/officeart/2018/2/layout/IconVerticalSolidList"/>
    <dgm:cxn modelId="{349CE0A3-DAF2-439A-B373-53BBCB2E39B0}" type="presParOf" srcId="{C0CD07E6-F0D9-4770-AFE2-27942F253AAC}" destId="{3CB801CC-F6F7-4551-9C07-D0732D7BFC11}" srcOrd="2" destOrd="0" presId="urn:microsoft.com/office/officeart/2018/2/layout/IconVerticalSolidList"/>
    <dgm:cxn modelId="{6B2D0EEC-5696-42E7-B7ED-9683410DE73B}" type="presParOf" srcId="{3CB801CC-F6F7-4551-9C07-D0732D7BFC11}" destId="{2FBC2925-B174-4862-B6F2-99F61C67B335}" srcOrd="0" destOrd="0" presId="urn:microsoft.com/office/officeart/2018/2/layout/IconVerticalSolidList"/>
    <dgm:cxn modelId="{02C9DAA2-8A59-45B6-BA8E-2BCE2A335FAD}" type="presParOf" srcId="{3CB801CC-F6F7-4551-9C07-D0732D7BFC11}" destId="{6C64AC37-1B05-4A68-B206-01403E476981}" srcOrd="1" destOrd="0" presId="urn:microsoft.com/office/officeart/2018/2/layout/IconVerticalSolidList"/>
    <dgm:cxn modelId="{0B85A802-2EA3-461A-A9B8-7C9337728B2B}" type="presParOf" srcId="{3CB801CC-F6F7-4551-9C07-D0732D7BFC11}" destId="{18B45881-C26C-4EE5-9922-10C0DBBAA014}" srcOrd="2" destOrd="0" presId="urn:microsoft.com/office/officeart/2018/2/layout/IconVerticalSolidList"/>
    <dgm:cxn modelId="{70F50BFC-75F1-4F0A-B749-49AF7B036FFD}" type="presParOf" srcId="{3CB801CC-F6F7-4551-9C07-D0732D7BFC11}" destId="{32291162-4117-46F8-A71D-334FDD574D65}" srcOrd="3" destOrd="0" presId="urn:microsoft.com/office/officeart/2018/2/layout/IconVerticalSolidList"/>
    <dgm:cxn modelId="{9B789E3E-52E3-410D-8639-5A02AB40CCC4}" type="presParOf" srcId="{C0CD07E6-F0D9-4770-AFE2-27942F253AAC}" destId="{D29EC250-445D-4523-9CDF-7B076EF757AE}" srcOrd="3" destOrd="0" presId="urn:microsoft.com/office/officeart/2018/2/layout/IconVerticalSolidList"/>
    <dgm:cxn modelId="{16AE4E8E-D15B-4C1E-8A7E-33B199D304E7}" type="presParOf" srcId="{C0CD07E6-F0D9-4770-AFE2-27942F253AAC}" destId="{7EC02C58-96F3-4F49-BD8A-C821A67E7607}" srcOrd="4" destOrd="0" presId="urn:microsoft.com/office/officeart/2018/2/layout/IconVerticalSolidList"/>
    <dgm:cxn modelId="{18F4C6D5-7083-426F-A0B9-F474E6D09F7F}" type="presParOf" srcId="{7EC02C58-96F3-4F49-BD8A-C821A67E7607}" destId="{E82DAD1F-0409-4BA5-898C-5BB7C83E25D8}" srcOrd="0" destOrd="0" presId="urn:microsoft.com/office/officeart/2018/2/layout/IconVerticalSolidList"/>
    <dgm:cxn modelId="{365B590D-1909-4E3B-83C7-D809E89E62C0}" type="presParOf" srcId="{7EC02C58-96F3-4F49-BD8A-C821A67E7607}" destId="{F622C65F-CAF6-46C4-9F15-DBC317AF4F21}" srcOrd="1" destOrd="0" presId="urn:microsoft.com/office/officeart/2018/2/layout/IconVerticalSolidList"/>
    <dgm:cxn modelId="{F67C4830-7EDC-45CA-B18F-A955B3F4BD32}" type="presParOf" srcId="{7EC02C58-96F3-4F49-BD8A-C821A67E7607}" destId="{7E9CA470-6495-4982-9A25-7175B5EFD2CD}" srcOrd="2" destOrd="0" presId="urn:microsoft.com/office/officeart/2018/2/layout/IconVerticalSolidList"/>
    <dgm:cxn modelId="{CC40C382-B659-433F-8F9D-D98FEB7D9FD8}" type="presParOf" srcId="{7EC02C58-96F3-4F49-BD8A-C821A67E7607}" destId="{A41C95BE-303A-40AA-9A52-4C0BBB803B36}" srcOrd="3" destOrd="0" presId="urn:microsoft.com/office/officeart/2018/2/layout/IconVerticalSolidList"/>
    <dgm:cxn modelId="{70573AE4-3AF1-4D2D-A403-80EFB8CB64FA}" type="presParOf" srcId="{C0CD07E6-F0D9-4770-AFE2-27942F253AAC}" destId="{5605C6EA-348D-417D-A5EA-22CB1A2550AB}" srcOrd="5" destOrd="0" presId="urn:microsoft.com/office/officeart/2018/2/layout/IconVerticalSolidList"/>
    <dgm:cxn modelId="{5D5F0D2E-3B8E-4385-B26C-1A0B675909E7}" type="presParOf" srcId="{C0CD07E6-F0D9-4770-AFE2-27942F253AAC}" destId="{822D9F93-C59E-40E6-BDC8-480C0F502857}" srcOrd="6" destOrd="0" presId="urn:microsoft.com/office/officeart/2018/2/layout/IconVerticalSolidList"/>
    <dgm:cxn modelId="{112674D0-7AFF-4FD7-B48F-3A02D9902614}" type="presParOf" srcId="{822D9F93-C59E-40E6-BDC8-480C0F502857}" destId="{FF2D5FD2-475A-4462-9B0D-0629A966A0AD}" srcOrd="0" destOrd="0" presId="urn:microsoft.com/office/officeart/2018/2/layout/IconVerticalSolidList"/>
    <dgm:cxn modelId="{B149B207-8715-45B1-A1B5-BFB2AC370EBA}" type="presParOf" srcId="{822D9F93-C59E-40E6-BDC8-480C0F502857}" destId="{8AA7FC3C-D143-4AE1-9465-62F294247EB9}" srcOrd="1" destOrd="0" presId="urn:microsoft.com/office/officeart/2018/2/layout/IconVerticalSolidList"/>
    <dgm:cxn modelId="{6C7AD16D-9CC1-4975-92B3-3F3D19F9A2F3}" type="presParOf" srcId="{822D9F93-C59E-40E6-BDC8-480C0F502857}" destId="{D16BFCC0-83E2-4C0C-9F77-EE2FCF1E4259}" srcOrd="2" destOrd="0" presId="urn:microsoft.com/office/officeart/2018/2/layout/IconVerticalSolidList"/>
    <dgm:cxn modelId="{81BDA41D-E8DF-4DB1-9E1F-81FD27790ABB}" type="presParOf" srcId="{822D9F93-C59E-40E6-BDC8-480C0F502857}" destId="{998C1BE7-D18B-4A49-A6DC-906B628B648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9D37D0-F90E-44D3-B093-3AA238990E0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2A5705-4E4C-4095-989C-1BEB4B560227}">
      <dgm:prSet/>
      <dgm:spPr/>
      <dgm:t>
        <a:bodyPr/>
        <a:lstStyle/>
        <a:p>
          <a:pPr>
            <a:lnSpc>
              <a:spcPct val="100000"/>
            </a:lnSpc>
          </a:pPr>
          <a:r>
            <a:rPr lang="de-AT" dirty="0"/>
            <a:t>Aktive Sprache Italienisch</a:t>
          </a:r>
          <a:endParaRPr lang="en-US" dirty="0"/>
        </a:p>
      </dgm:t>
    </dgm:pt>
    <dgm:pt modelId="{45829D76-E025-416C-A618-26030007B76D}" type="parTrans" cxnId="{0349EBF9-1882-41BD-8A0D-019DAD71F8F3}">
      <dgm:prSet/>
      <dgm:spPr/>
      <dgm:t>
        <a:bodyPr/>
        <a:lstStyle/>
        <a:p>
          <a:endParaRPr lang="en-US"/>
        </a:p>
      </dgm:t>
    </dgm:pt>
    <dgm:pt modelId="{19729694-50F9-436F-B67C-B0F3B3CA7768}" type="sibTrans" cxnId="{0349EBF9-1882-41BD-8A0D-019DAD71F8F3}">
      <dgm:prSet/>
      <dgm:spPr/>
      <dgm:t>
        <a:bodyPr/>
        <a:lstStyle/>
        <a:p>
          <a:endParaRPr lang="en-US"/>
        </a:p>
      </dgm:t>
    </dgm:pt>
    <dgm:pt modelId="{C6399C08-C59F-470D-863B-4806ACC94D91}">
      <dgm:prSet/>
      <dgm:spPr/>
      <dgm:t>
        <a:bodyPr/>
        <a:lstStyle/>
        <a:p>
          <a:pPr>
            <a:lnSpc>
              <a:spcPct val="100000"/>
            </a:lnSpc>
          </a:pPr>
          <a:r>
            <a:rPr lang="de-AT" dirty="0"/>
            <a:t>Wörter: forza, </a:t>
          </a:r>
          <a:r>
            <a:rPr lang="de-AT" dirty="0" err="1"/>
            <a:t>bottiglia</a:t>
          </a:r>
          <a:r>
            <a:rPr lang="de-AT" dirty="0"/>
            <a:t>, </a:t>
          </a:r>
          <a:r>
            <a:rPr lang="de-AT" dirty="0" err="1"/>
            <a:t>razzo</a:t>
          </a:r>
          <a:r>
            <a:rPr lang="de-AT" dirty="0"/>
            <a:t>, </a:t>
          </a:r>
          <a:r>
            <a:rPr lang="de-AT" dirty="0" err="1"/>
            <a:t>acqua</a:t>
          </a:r>
          <a:r>
            <a:rPr lang="de-AT" dirty="0"/>
            <a:t>, </a:t>
          </a:r>
          <a:r>
            <a:rPr lang="de-AT" dirty="0" err="1"/>
            <a:t>scotch</a:t>
          </a:r>
          <a:endParaRPr lang="en-US" dirty="0"/>
        </a:p>
      </dgm:t>
    </dgm:pt>
    <dgm:pt modelId="{522A495F-ACCE-4BFE-ACF9-1741B273D399}" type="parTrans" cxnId="{4EBB1302-DAF4-4581-9163-972B309836EF}">
      <dgm:prSet/>
      <dgm:spPr/>
      <dgm:t>
        <a:bodyPr/>
        <a:lstStyle/>
        <a:p>
          <a:endParaRPr lang="en-US"/>
        </a:p>
      </dgm:t>
    </dgm:pt>
    <dgm:pt modelId="{E75A3EB3-52C9-4E91-9AA7-79FBA1E4502D}" type="sibTrans" cxnId="{4EBB1302-DAF4-4581-9163-972B309836EF}">
      <dgm:prSet/>
      <dgm:spPr/>
      <dgm:t>
        <a:bodyPr/>
        <a:lstStyle/>
        <a:p>
          <a:endParaRPr lang="en-US"/>
        </a:p>
      </dgm:t>
    </dgm:pt>
    <dgm:pt modelId="{1B991084-271C-49F2-9218-06021C819E6A}">
      <dgm:prSet/>
      <dgm:spPr/>
      <dgm:t>
        <a:bodyPr/>
        <a:lstStyle/>
        <a:p>
          <a:pPr>
            <a:lnSpc>
              <a:spcPct val="100000"/>
            </a:lnSpc>
          </a:pPr>
          <a:r>
            <a:rPr lang="de-AT" dirty="0"/>
            <a:t>Herzeigen (und übersetzen)</a:t>
          </a:r>
          <a:endParaRPr lang="en-US" dirty="0"/>
        </a:p>
      </dgm:t>
    </dgm:pt>
    <dgm:pt modelId="{095A5DFD-7355-4943-B499-522066724965}" type="parTrans" cxnId="{B19BEB91-1802-44A8-BC87-D1DB68C640DC}">
      <dgm:prSet/>
      <dgm:spPr/>
      <dgm:t>
        <a:bodyPr/>
        <a:lstStyle/>
        <a:p>
          <a:endParaRPr lang="en-US"/>
        </a:p>
      </dgm:t>
    </dgm:pt>
    <dgm:pt modelId="{1D06D827-657D-4CB7-A7F6-E9D70D482D05}" type="sibTrans" cxnId="{B19BEB91-1802-44A8-BC87-D1DB68C640DC}">
      <dgm:prSet/>
      <dgm:spPr/>
      <dgm:t>
        <a:bodyPr/>
        <a:lstStyle/>
        <a:p>
          <a:endParaRPr lang="en-US"/>
        </a:p>
      </dgm:t>
    </dgm:pt>
    <dgm:pt modelId="{3A453DA3-266B-478B-8058-FFB5EFA37D1A}">
      <dgm:prSet/>
      <dgm:spPr/>
      <dgm:t>
        <a:bodyPr/>
        <a:lstStyle/>
        <a:p>
          <a:pPr>
            <a:lnSpc>
              <a:spcPct val="100000"/>
            </a:lnSpc>
          </a:pPr>
          <a:r>
            <a:rPr lang="de-AT"/>
            <a:t>Arbeitsblatt für alle</a:t>
          </a:r>
          <a:endParaRPr lang="en-US"/>
        </a:p>
      </dgm:t>
    </dgm:pt>
    <dgm:pt modelId="{F0978897-D0E1-4AC9-80D6-425975E316AE}" type="parTrans" cxnId="{E73F5E14-BF5B-4013-A3C0-2740CCFC32B7}">
      <dgm:prSet/>
      <dgm:spPr/>
      <dgm:t>
        <a:bodyPr/>
        <a:lstStyle/>
        <a:p>
          <a:endParaRPr lang="en-US"/>
        </a:p>
      </dgm:t>
    </dgm:pt>
    <dgm:pt modelId="{F22F2353-7AEF-4F42-9FB9-33C19CB46C30}" type="sibTrans" cxnId="{E73F5E14-BF5B-4013-A3C0-2740CCFC32B7}">
      <dgm:prSet/>
      <dgm:spPr/>
      <dgm:t>
        <a:bodyPr/>
        <a:lstStyle/>
        <a:p>
          <a:endParaRPr lang="en-US"/>
        </a:p>
      </dgm:t>
    </dgm:pt>
    <dgm:pt modelId="{C0CD07E6-F0D9-4770-AFE2-27942F253AAC}" type="pres">
      <dgm:prSet presAssocID="{F29D37D0-F90E-44D3-B093-3AA238990E0D}" presName="root" presStyleCnt="0">
        <dgm:presLayoutVars>
          <dgm:dir/>
          <dgm:resizeHandles val="exact"/>
        </dgm:presLayoutVars>
      </dgm:prSet>
      <dgm:spPr/>
    </dgm:pt>
    <dgm:pt modelId="{EC813AA7-04B2-4A33-8786-D2D739CE112A}" type="pres">
      <dgm:prSet presAssocID="{DA2A5705-4E4C-4095-989C-1BEB4B560227}" presName="compNode" presStyleCnt="0"/>
      <dgm:spPr/>
    </dgm:pt>
    <dgm:pt modelId="{8B013E15-C3EF-4C4D-A9E2-114626493F85}" type="pres">
      <dgm:prSet presAssocID="{DA2A5705-4E4C-4095-989C-1BEB4B560227}" presName="bgRect" presStyleLbl="bgShp" presStyleIdx="0" presStyleCnt="4"/>
      <dgm:spPr/>
    </dgm:pt>
    <dgm:pt modelId="{9D1F65F3-D3E6-46EA-8E64-3AB39B2305C9}" type="pres">
      <dgm:prSet presAssocID="{DA2A5705-4E4C-4095-989C-1BEB4B56022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124DDFE2-05A7-4A76-9BE3-25F62DF506AD}" type="pres">
      <dgm:prSet presAssocID="{DA2A5705-4E4C-4095-989C-1BEB4B560227}" presName="spaceRect" presStyleCnt="0"/>
      <dgm:spPr/>
    </dgm:pt>
    <dgm:pt modelId="{C0CD7EF3-EB1A-446E-8D8F-5DC331CA4EB2}" type="pres">
      <dgm:prSet presAssocID="{DA2A5705-4E4C-4095-989C-1BEB4B560227}" presName="parTx" presStyleLbl="revTx" presStyleIdx="0" presStyleCnt="4">
        <dgm:presLayoutVars>
          <dgm:chMax val="0"/>
          <dgm:chPref val="0"/>
        </dgm:presLayoutVars>
      </dgm:prSet>
      <dgm:spPr/>
    </dgm:pt>
    <dgm:pt modelId="{CC00FB83-6BE6-4256-A4AE-5F0AE3D338DE}" type="pres">
      <dgm:prSet presAssocID="{19729694-50F9-436F-B67C-B0F3B3CA7768}" presName="sibTrans" presStyleCnt="0"/>
      <dgm:spPr/>
    </dgm:pt>
    <dgm:pt modelId="{3CB801CC-F6F7-4551-9C07-D0732D7BFC11}" type="pres">
      <dgm:prSet presAssocID="{C6399C08-C59F-470D-863B-4806ACC94D91}" presName="compNode" presStyleCnt="0"/>
      <dgm:spPr/>
    </dgm:pt>
    <dgm:pt modelId="{2FBC2925-B174-4862-B6F2-99F61C67B335}" type="pres">
      <dgm:prSet presAssocID="{C6399C08-C59F-470D-863B-4806ACC94D91}" presName="bgRect" presStyleLbl="bgShp" presStyleIdx="1" presStyleCnt="4"/>
      <dgm:spPr/>
    </dgm:pt>
    <dgm:pt modelId="{6C64AC37-1B05-4A68-B206-01403E476981}" type="pres">
      <dgm:prSet presAssocID="{C6399C08-C59F-470D-863B-4806ACC94D91}" presName="iconRect" presStyleLbl="node1" presStyleIdx="1" presStyleCnt="4" custLinFactX="400000" custLinFactY="200000" custLinFactNeighborX="470996" custLinFactNeighborY="25377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ere"/>
        </a:ext>
      </dgm:extLst>
    </dgm:pt>
    <dgm:pt modelId="{18B45881-C26C-4EE5-9922-10C0DBBAA014}" type="pres">
      <dgm:prSet presAssocID="{C6399C08-C59F-470D-863B-4806ACC94D91}" presName="spaceRect" presStyleCnt="0"/>
      <dgm:spPr/>
    </dgm:pt>
    <dgm:pt modelId="{32291162-4117-46F8-A71D-334FDD574D65}" type="pres">
      <dgm:prSet presAssocID="{C6399C08-C59F-470D-863B-4806ACC94D91}" presName="parTx" presStyleLbl="revTx" presStyleIdx="1" presStyleCnt="4">
        <dgm:presLayoutVars>
          <dgm:chMax val="0"/>
          <dgm:chPref val="0"/>
        </dgm:presLayoutVars>
      </dgm:prSet>
      <dgm:spPr/>
    </dgm:pt>
    <dgm:pt modelId="{D29EC250-445D-4523-9CDF-7B076EF757AE}" type="pres">
      <dgm:prSet presAssocID="{E75A3EB3-52C9-4E91-9AA7-79FBA1E4502D}" presName="sibTrans" presStyleCnt="0"/>
      <dgm:spPr/>
    </dgm:pt>
    <dgm:pt modelId="{7EC02C58-96F3-4F49-BD8A-C821A67E7607}" type="pres">
      <dgm:prSet presAssocID="{1B991084-271C-49F2-9218-06021C819E6A}" presName="compNode" presStyleCnt="0"/>
      <dgm:spPr/>
    </dgm:pt>
    <dgm:pt modelId="{E82DAD1F-0409-4BA5-898C-5BB7C83E25D8}" type="pres">
      <dgm:prSet presAssocID="{1B991084-271C-49F2-9218-06021C819E6A}" presName="bgRect" presStyleLbl="bgShp" presStyleIdx="2" presStyleCnt="4"/>
      <dgm:spPr/>
    </dgm:pt>
    <dgm:pt modelId="{F622C65F-CAF6-46C4-9F15-DBC317AF4F21}" type="pres">
      <dgm:prSet presAssocID="{1B991084-271C-49F2-9218-06021C819E6A}" presName="iconRect" presStyleLbl="node1" presStyleIdx="2" presStyleCnt="4" custLinFactY="-100000" custLinFactNeighborY="-13033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kument"/>
        </a:ext>
      </dgm:extLst>
    </dgm:pt>
    <dgm:pt modelId="{7E9CA470-6495-4982-9A25-7175B5EFD2CD}" type="pres">
      <dgm:prSet presAssocID="{1B991084-271C-49F2-9218-06021C819E6A}" presName="spaceRect" presStyleCnt="0"/>
      <dgm:spPr/>
    </dgm:pt>
    <dgm:pt modelId="{A41C95BE-303A-40AA-9A52-4C0BBB803B36}" type="pres">
      <dgm:prSet presAssocID="{1B991084-271C-49F2-9218-06021C819E6A}" presName="parTx" presStyleLbl="revTx" presStyleIdx="2" presStyleCnt="4">
        <dgm:presLayoutVars>
          <dgm:chMax val="0"/>
          <dgm:chPref val="0"/>
        </dgm:presLayoutVars>
      </dgm:prSet>
      <dgm:spPr/>
    </dgm:pt>
    <dgm:pt modelId="{5605C6EA-348D-417D-A5EA-22CB1A2550AB}" type="pres">
      <dgm:prSet presAssocID="{1D06D827-657D-4CB7-A7F6-E9D70D482D05}" presName="sibTrans" presStyleCnt="0"/>
      <dgm:spPr/>
    </dgm:pt>
    <dgm:pt modelId="{822D9F93-C59E-40E6-BDC8-480C0F502857}" type="pres">
      <dgm:prSet presAssocID="{3A453DA3-266B-478B-8058-FFB5EFA37D1A}" presName="compNode" presStyleCnt="0"/>
      <dgm:spPr/>
    </dgm:pt>
    <dgm:pt modelId="{FF2D5FD2-475A-4462-9B0D-0629A966A0AD}" type="pres">
      <dgm:prSet presAssocID="{3A453DA3-266B-478B-8058-FFB5EFA37D1A}" presName="bgRect" presStyleLbl="bgShp" presStyleIdx="3" presStyleCnt="4"/>
      <dgm:spPr/>
    </dgm:pt>
    <dgm:pt modelId="{8AA7FC3C-D143-4AE1-9465-62F294247EB9}" type="pres">
      <dgm:prSet presAssocID="{3A453DA3-266B-478B-8058-FFB5EFA37D1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abelle"/>
        </a:ext>
      </dgm:extLst>
    </dgm:pt>
    <dgm:pt modelId="{D16BFCC0-83E2-4C0C-9F77-EE2FCF1E4259}" type="pres">
      <dgm:prSet presAssocID="{3A453DA3-266B-478B-8058-FFB5EFA37D1A}" presName="spaceRect" presStyleCnt="0"/>
      <dgm:spPr/>
    </dgm:pt>
    <dgm:pt modelId="{998C1BE7-D18B-4A49-A6DC-906B628B6486}" type="pres">
      <dgm:prSet presAssocID="{3A453DA3-266B-478B-8058-FFB5EFA37D1A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4EBB1302-DAF4-4581-9163-972B309836EF}" srcId="{F29D37D0-F90E-44D3-B093-3AA238990E0D}" destId="{C6399C08-C59F-470D-863B-4806ACC94D91}" srcOrd="1" destOrd="0" parTransId="{522A495F-ACCE-4BFE-ACF9-1741B273D399}" sibTransId="{E75A3EB3-52C9-4E91-9AA7-79FBA1E4502D}"/>
    <dgm:cxn modelId="{4DCBFC03-E4E4-4AF5-A87A-5B59BBF970F0}" type="presOf" srcId="{C6399C08-C59F-470D-863B-4806ACC94D91}" destId="{32291162-4117-46F8-A71D-334FDD574D65}" srcOrd="0" destOrd="0" presId="urn:microsoft.com/office/officeart/2018/2/layout/IconVerticalSolidList"/>
    <dgm:cxn modelId="{E73F5E14-BF5B-4013-A3C0-2740CCFC32B7}" srcId="{F29D37D0-F90E-44D3-B093-3AA238990E0D}" destId="{3A453DA3-266B-478B-8058-FFB5EFA37D1A}" srcOrd="3" destOrd="0" parTransId="{F0978897-D0E1-4AC9-80D6-425975E316AE}" sibTransId="{F22F2353-7AEF-4F42-9FB9-33C19CB46C30}"/>
    <dgm:cxn modelId="{B3153C31-5AC5-4B4D-A542-9AD82C86AC1C}" type="presOf" srcId="{1B991084-271C-49F2-9218-06021C819E6A}" destId="{A41C95BE-303A-40AA-9A52-4C0BBB803B36}" srcOrd="0" destOrd="0" presId="urn:microsoft.com/office/officeart/2018/2/layout/IconVerticalSolidList"/>
    <dgm:cxn modelId="{59F3975B-7948-4759-9694-9C0FC064459F}" type="presOf" srcId="{3A453DA3-266B-478B-8058-FFB5EFA37D1A}" destId="{998C1BE7-D18B-4A49-A6DC-906B628B6486}" srcOrd="0" destOrd="0" presId="urn:microsoft.com/office/officeart/2018/2/layout/IconVerticalSolidList"/>
    <dgm:cxn modelId="{E74D9A5F-66AB-43FE-AF54-463FA2E553B6}" type="presOf" srcId="{F29D37D0-F90E-44D3-B093-3AA238990E0D}" destId="{C0CD07E6-F0D9-4770-AFE2-27942F253AAC}" srcOrd="0" destOrd="0" presId="urn:microsoft.com/office/officeart/2018/2/layout/IconVerticalSolidList"/>
    <dgm:cxn modelId="{B19BEB91-1802-44A8-BC87-D1DB68C640DC}" srcId="{F29D37D0-F90E-44D3-B093-3AA238990E0D}" destId="{1B991084-271C-49F2-9218-06021C819E6A}" srcOrd="2" destOrd="0" parTransId="{095A5DFD-7355-4943-B499-522066724965}" sibTransId="{1D06D827-657D-4CB7-A7F6-E9D70D482D05}"/>
    <dgm:cxn modelId="{7F9DBADE-C02C-48F8-B30B-AC726C4D53D0}" type="presOf" srcId="{DA2A5705-4E4C-4095-989C-1BEB4B560227}" destId="{C0CD7EF3-EB1A-446E-8D8F-5DC331CA4EB2}" srcOrd="0" destOrd="0" presId="urn:microsoft.com/office/officeart/2018/2/layout/IconVerticalSolidList"/>
    <dgm:cxn modelId="{0349EBF9-1882-41BD-8A0D-019DAD71F8F3}" srcId="{F29D37D0-F90E-44D3-B093-3AA238990E0D}" destId="{DA2A5705-4E4C-4095-989C-1BEB4B560227}" srcOrd="0" destOrd="0" parTransId="{45829D76-E025-416C-A618-26030007B76D}" sibTransId="{19729694-50F9-436F-B67C-B0F3B3CA7768}"/>
    <dgm:cxn modelId="{D0DB6095-10DF-4CBB-8DBE-EC74B0CBF4B6}" type="presParOf" srcId="{C0CD07E6-F0D9-4770-AFE2-27942F253AAC}" destId="{EC813AA7-04B2-4A33-8786-D2D739CE112A}" srcOrd="0" destOrd="0" presId="urn:microsoft.com/office/officeart/2018/2/layout/IconVerticalSolidList"/>
    <dgm:cxn modelId="{18968996-4001-44EA-ABB8-C23FE357989C}" type="presParOf" srcId="{EC813AA7-04B2-4A33-8786-D2D739CE112A}" destId="{8B013E15-C3EF-4C4D-A9E2-114626493F85}" srcOrd="0" destOrd="0" presId="urn:microsoft.com/office/officeart/2018/2/layout/IconVerticalSolidList"/>
    <dgm:cxn modelId="{D9DC8DD9-B257-4878-81F5-BDF5BBF7CFEA}" type="presParOf" srcId="{EC813AA7-04B2-4A33-8786-D2D739CE112A}" destId="{9D1F65F3-D3E6-46EA-8E64-3AB39B2305C9}" srcOrd="1" destOrd="0" presId="urn:microsoft.com/office/officeart/2018/2/layout/IconVerticalSolidList"/>
    <dgm:cxn modelId="{7C252DD7-544D-470C-A6F0-43F6D86742FD}" type="presParOf" srcId="{EC813AA7-04B2-4A33-8786-D2D739CE112A}" destId="{124DDFE2-05A7-4A76-9BE3-25F62DF506AD}" srcOrd="2" destOrd="0" presId="urn:microsoft.com/office/officeart/2018/2/layout/IconVerticalSolidList"/>
    <dgm:cxn modelId="{B5C222BF-2E66-4B89-A9CB-CC7A3983CF68}" type="presParOf" srcId="{EC813AA7-04B2-4A33-8786-D2D739CE112A}" destId="{C0CD7EF3-EB1A-446E-8D8F-5DC331CA4EB2}" srcOrd="3" destOrd="0" presId="urn:microsoft.com/office/officeart/2018/2/layout/IconVerticalSolidList"/>
    <dgm:cxn modelId="{461CF498-E36B-4EF5-B90F-AE0AF37DC828}" type="presParOf" srcId="{C0CD07E6-F0D9-4770-AFE2-27942F253AAC}" destId="{CC00FB83-6BE6-4256-A4AE-5F0AE3D338DE}" srcOrd="1" destOrd="0" presId="urn:microsoft.com/office/officeart/2018/2/layout/IconVerticalSolidList"/>
    <dgm:cxn modelId="{349CE0A3-DAF2-439A-B373-53BBCB2E39B0}" type="presParOf" srcId="{C0CD07E6-F0D9-4770-AFE2-27942F253AAC}" destId="{3CB801CC-F6F7-4551-9C07-D0732D7BFC11}" srcOrd="2" destOrd="0" presId="urn:microsoft.com/office/officeart/2018/2/layout/IconVerticalSolidList"/>
    <dgm:cxn modelId="{6B2D0EEC-5696-42E7-B7ED-9683410DE73B}" type="presParOf" srcId="{3CB801CC-F6F7-4551-9C07-D0732D7BFC11}" destId="{2FBC2925-B174-4862-B6F2-99F61C67B335}" srcOrd="0" destOrd="0" presId="urn:microsoft.com/office/officeart/2018/2/layout/IconVerticalSolidList"/>
    <dgm:cxn modelId="{02C9DAA2-8A59-45B6-BA8E-2BCE2A335FAD}" type="presParOf" srcId="{3CB801CC-F6F7-4551-9C07-D0732D7BFC11}" destId="{6C64AC37-1B05-4A68-B206-01403E476981}" srcOrd="1" destOrd="0" presId="urn:microsoft.com/office/officeart/2018/2/layout/IconVerticalSolidList"/>
    <dgm:cxn modelId="{0B85A802-2EA3-461A-A9B8-7C9337728B2B}" type="presParOf" srcId="{3CB801CC-F6F7-4551-9C07-D0732D7BFC11}" destId="{18B45881-C26C-4EE5-9922-10C0DBBAA014}" srcOrd="2" destOrd="0" presId="urn:microsoft.com/office/officeart/2018/2/layout/IconVerticalSolidList"/>
    <dgm:cxn modelId="{70F50BFC-75F1-4F0A-B749-49AF7B036FFD}" type="presParOf" srcId="{3CB801CC-F6F7-4551-9C07-D0732D7BFC11}" destId="{32291162-4117-46F8-A71D-334FDD574D65}" srcOrd="3" destOrd="0" presId="urn:microsoft.com/office/officeart/2018/2/layout/IconVerticalSolidList"/>
    <dgm:cxn modelId="{9B789E3E-52E3-410D-8639-5A02AB40CCC4}" type="presParOf" srcId="{C0CD07E6-F0D9-4770-AFE2-27942F253AAC}" destId="{D29EC250-445D-4523-9CDF-7B076EF757AE}" srcOrd="3" destOrd="0" presId="urn:microsoft.com/office/officeart/2018/2/layout/IconVerticalSolidList"/>
    <dgm:cxn modelId="{16AE4E8E-D15B-4C1E-8A7E-33B199D304E7}" type="presParOf" srcId="{C0CD07E6-F0D9-4770-AFE2-27942F253AAC}" destId="{7EC02C58-96F3-4F49-BD8A-C821A67E7607}" srcOrd="4" destOrd="0" presId="urn:microsoft.com/office/officeart/2018/2/layout/IconVerticalSolidList"/>
    <dgm:cxn modelId="{18F4C6D5-7083-426F-A0B9-F474E6D09F7F}" type="presParOf" srcId="{7EC02C58-96F3-4F49-BD8A-C821A67E7607}" destId="{E82DAD1F-0409-4BA5-898C-5BB7C83E25D8}" srcOrd="0" destOrd="0" presId="urn:microsoft.com/office/officeart/2018/2/layout/IconVerticalSolidList"/>
    <dgm:cxn modelId="{365B590D-1909-4E3B-83C7-D809E89E62C0}" type="presParOf" srcId="{7EC02C58-96F3-4F49-BD8A-C821A67E7607}" destId="{F622C65F-CAF6-46C4-9F15-DBC317AF4F21}" srcOrd="1" destOrd="0" presId="urn:microsoft.com/office/officeart/2018/2/layout/IconVerticalSolidList"/>
    <dgm:cxn modelId="{F67C4830-7EDC-45CA-B18F-A955B3F4BD32}" type="presParOf" srcId="{7EC02C58-96F3-4F49-BD8A-C821A67E7607}" destId="{7E9CA470-6495-4982-9A25-7175B5EFD2CD}" srcOrd="2" destOrd="0" presId="urn:microsoft.com/office/officeart/2018/2/layout/IconVerticalSolidList"/>
    <dgm:cxn modelId="{CC40C382-B659-433F-8F9D-D98FEB7D9FD8}" type="presParOf" srcId="{7EC02C58-96F3-4F49-BD8A-C821A67E7607}" destId="{A41C95BE-303A-40AA-9A52-4C0BBB803B36}" srcOrd="3" destOrd="0" presId="urn:microsoft.com/office/officeart/2018/2/layout/IconVerticalSolidList"/>
    <dgm:cxn modelId="{70573AE4-3AF1-4D2D-A403-80EFB8CB64FA}" type="presParOf" srcId="{C0CD07E6-F0D9-4770-AFE2-27942F253AAC}" destId="{5605C6EA-348D-417D-A5EA-22CB1A2550AB}" srcOrd="5" destOrd="0" presId="urn:microsoft.com/office/officeart/2018/2/layout/IconVerticalSolidList"/>
    <dgm:cxn modelId="{5D5F0D2E-3B8E-4385-B26C-1A0B675909E7}" type="presParOf" srcId="{C0CD07E6-F0D9-4770-AFE2-27942F253AAC}" destId="{822D9F93-C59E-40E6-BDC8-480C0F502857}" srcOrd="6" destOrd="0" presId="urn:microsoft.com/office/officeart/2018/2/layout/IconVerticalSolidList"/>
    <dgm:cxn modelId="{112674D0-7AFF-4FD7-B48F-3A02D9902614}" type="presParOf" srcId="{822D9F93-C59E-40E6-BDC8-480C0F502857}" destId="{FF2D5FD2-475A-4462-9B0D-0629A966A0AD}" srcOrd="0" destOrd="0" presId="urn:microsoft.com/office/officeart/2018/2/layout/IconVerticalSolidList"/>
    <dgm:cxn modelId="{B149B207-8715-45B1-A1B5-BFB2AC370EBA}" type="presParOf" srcId="{822D9F93-C59E-40E6-BDC8-480C0F502857}" destId="{8AA7FC3C-D143-4AE1-9465-62F294247EB9}" srcOrd="1" destOrd="0" presId="urn:microsoft.com/office/officeart/2018/2/layout/IconVerticalSolidList"/>
    <dgm:cxn modelId="{6C7AD16D-9CC1-4975-92B3-3F3D19F9A2F3}" type="presParOf" srcId="{822D9F93-C59E-40E6-BDC8-480C0F502857}" destId="{D16BFCC0-83E2-4C0C-9F77-EE2FCF1E4259}" srcOrd="2" destOrd="0" presId="urn:microsoft.com/office/officeart/2018/2/layout/IconVerticalSolidList"/>
    <dgm:cxn modelId="{81BDA41D-E8DF-4DB1-9E1F-81FD27790ABB}" type="presParOf" srcId="{822D9F93-C59E-40E6-BDC8-480C0F502857}" destId="{998C1BE7-D18B-4A49-A6DC-906B628B648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013E15-C3EF-4C4D-A9E2-114626493F85}">
      <dsp:nvSpPr>
        <dsp:cNvPr id="0" name=""/>
        <dsp:cNvSpPr/>
      </dsp:nvSpPr>
      <dsp:spPr>
        <a:xfrm>
          <a:off x="0" y="2046"/>
          <a:ext cx="6377769" cy="103708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1F65F3-D3E6-46EA-8E64-3AB39B2305C9}">
      <dsp:nvSpPr>
        <dsp:cNvPr id="0" name=""/>
        <dsp:cNvSpPr/>
      </dsp:nvSpPr>
      <dsp:spPr>
        <a:xfrm>
          <a:off x="313718" y="235390"/>
          <a:ext cx="570396" cy="57039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CD7EF3-EB1A-446E-8D8F-5DC331CA4EB2}">
      <dsp:nvSpPr>
        <dsp:cNvPr id="0" name=""/>
        <dsp:cNvSpPr/>
      </dsp:nvSpPr>
      <dsp:spPr>
        <a:xfrm>
          <a:off x="1197833" y="2046"/>
          <a:ext cx="5179935" cy="1037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758" tIns="109758" rIns="109758" bIns="10975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200" kern="1200" dirty="0">
              <a:solidFill>
                <a:srgbClr val="002060"/>
              </a:solidFill>
            </a:rPr>
            <a:t>Aktive Sprache Englisch</a:t>
          </a:r>
          <a:endParaRPr lang="en-US" sz="2200" kern="1200" dirty="0">
            <a:solidFill>
              <a:srgbClr val="002060"/>
            </a:solidFill>
          </a:endParaRPr>
        </a:p>
      </dsp:txBody>
      <dsp:txXfrm>
        <a:off x="1197833" y="2046"/>
        <a:ext cx="5179935" cy="1037084"/>
      </dsp:txXfrm>
    </dsp:sp>
    <dsp:sp modelId="{2FBC2925-B174-4862-B6F2-99F61C67B335}">
      <dsp:nvSpPr>
        <dsp:cNvPr id="0" name=""/>
        <dsp:cNvSpPr/>
      </dsp:nvSpPr>
      <dsp:spPr>
        <a:xfrm>
          <a:off x="0" y="1298402"/>
          <a:ext cx="6377769" cy="103708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64AC37-1B05-4A68-B206-01403E476981}">
      <dsp:nvSpPr>
        <dsp:cNvPr id="0" name=""/>
        <dsp:cNvSpPr/>
      </dsp:nvSpPr>
      <dsp:spPr>
        <a:xfrm>
          <a:off x="5281850" y="4120052"/>
          <a:ext cx="570396" cy="57039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291162-4117-46F8-A71D-334FDD574D65}">
      <dsp:nvSpPr>
        <dsp:cNvPr id="0" name=""/>
        <dsp:cNvSpPr/>
      </dsp:nvSpPr>
      <dsp:spPr>
        <a:xfrm>
          <a:off x="1197833" y="1298402"/>
          <a:ext cx="5179935" cy="1037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758" tIns="109758" rIns="109758" bIns="10975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200" kern="1200" dirty="0">
              <a:solidFill>
                <a:srgbClr val="002060"/>
              </a:solidFill>
            </a:rPr>
            <a:t>Wörter: </a:t>
          </a:r>
          <a:r>
            <a:rPr lang="de-AT" sz="2200" kern="1200" dirty="0" err="1">
              <a:solidFill>
                <a:srgbClr val="002060"/>
              </a:solidFill>
            </a:rPr>
            <a:t>force</a:t>
          </a:r>
          <a:r>
            <a:rPr lang="de-AT" sz="2200" kern="1200" dirty="0">
              <a:solidFill>
                <a:srgbClr val="002060"/>
              </a:solidFill>
            </a:rPr>
            <a:t>, </a:t>
          </a:r>
          <a:r>
            <a:rPr lang="de-AT" sz="2200" kern="1200" dirty="0" err="1">
              <a:solidFill>
                <a:srgbClr val="002060"/>
              </a:solidFill>
            </a:rPr>
            <a:t>bottle</a:t>
          </a:r>
          <a:r>
            <a:rPr lang="de-AT" sz="2200" kern="1200" dirty="0">
              <a:solidFill>
                <a:srgbClr val="002060"/>
              </a:solidFill>
            </a:rPr>
            <a:t>, tape, </a:t>
          </a:r>
          <a:r>
            <a:rPr lang="de-AT" sz="2200" kern="1200" dirty="0" err="1">
              <a:solidFill>
                <a:srgbClr val="002060"/>
              </a:solidFill>
            </a:rPr>
            <a:t>construction</a:t>
          </a:r>
          <a:r>
            <a:rPr lang="de-AT" sz="2200" kern="1200" dirty="0">
              <a:solidFill>
                <a:srgbClr val="002060"/>
              </a:solidFill>
            </a:rPr>
            <a:t> </a:t>
          </a:r>
          <a:r>
            <a:rPr lang="de-AT" sz="2200" kern="1200" dirty="0" err="1">
              <a:solidFill>
                <a:srgbClr val="002060"/>
              </a:solidFill>
            </a:rPr>
            <a:t>paper</a:t>
          </a:r>
          <a:r>
            <a:rPr lang="de-AT" sz="2200" kern="1200" dirty="0">
              <a:solidFill>
                <a:srgbClr val="002060"/>
              </a:solidFill>
            </a:rPr>
            <a:t>, rocket, </a:t>
          </a:r>
          <a:r>
            <a:rPr lang="de-AT" sz="2200" kern="1200" dirty="0" err="1">
              <a:solidFill>
                <a:srgbClr val="002060"/>
              </a:solidFill>
            </a:rPr>
            <a:t>scissors</a:t>
          </a:r>
          <a:r>
            <a:rPr lang="de-AT" sz="2200" kern="1200" dirty="0">
              <a:solidFill>
                <a:srgbClr val="002060"/>
              </a:solidFill>
            </a:rPr>
            <a:t>, </a:t>
          </a:r>
          <a:r>
            <a:rPr lang="de-AT" sz="2200" kern="1200" dirty="0" err="1">
              <a:solidFill>
                <a:srgbClr val="002060"/>
              </a:solidFill>
            </a:rPr>
            <a:t>ruler</a:t>
          </a:r>
          <a:endParaRPr lang="en-US" sz="2200" kern="1200" dirty="0">
            <a:solidFill>
              <a:srgbClr val="002060"/>
            </a:solidFill>
          </a:endParaRPr>
        </a:p>
      </dsp:txBody>
      <dsp:txXfrm>
        <a:off x="1197833" y="1298402"/>
        <a:ext cx="5179935" cy="1037084"/>
      </dsp:txXfrm>
    </dsp:sp>
    <dsp:sp modelId="{E82DAD1F-0409-4BA5-898C-5BB7C83E25D8}">
      <dsp:nvSpPr>
        <dsp:cNvPr id="0" name=""/>
        <dsp:cNvSpPr/>
      </dsp:nvSpPr>
      <dsp:spPr>
        <a:xfrm>
          <a:off x="0" y="2594758"/>
          <a:ext cx="6377769" cy="103708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22C65F-CAF6-46C4-9F15-DBC317AF4F21}">
      <dsp:nvSpPr>
        <dsp:cNvPr id="0" name=""/>
        <dsp:cNvSpPr/>
      </dsp:nvSpPr>
      <dsp:spPr>
        <a:xfrm>
          <a:off x="313718" y="1514307"/>
          <a:ext cx="570396" cy="57039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1C95BE-303A-40AA-9A52-4C0BBB803B36}">
      <dsp:nvSpPr>
        <dsp:cNvPr id="0" name=""/>
        <dsp:cNvSpPr/>
      </dsp:nvSpPr>
      <dsp:spPr>
        <a:xfrm>
          <a:off x="1197833" y="2594758"/>
          <a:ext cx="5179935" cy="1037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758" tIns="109758" rIns="109758" bIns="10975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200" kern="1200" dirty="0">
              <a:solidFill>
                <a:srgbClr val="002060"/>
              </a:solidFill>
            </a:rPr>
            <a:t>Herzeigen (und übersetzen)</a:t>
          </a:r>
          <a:endParaRPr lang="en-US" sz="2200" kern="1200" dirty="0">
            <a:solidFill>
              <a:srgbClr val="002060"/>
            </a:solidFill>
          </a:endParaRPr>
        </a:p>
      </dsp:txBody>
      <dsp:txXfrm>
        <a:off x="1197833" y="2594758"/>
        <a:ext cx="5179935" cy="1037084"/>
      </dsp:txXfrm>
    </dsp:sp>
    <dsp:sp modelId="{FF2D5FD2-475A-4462-9B0D-0629A966A0AD}">
      <dsp:nvSpPr>
        <dsp:cNvPr id="0" name=""/>
        <dsp:cNvSpPr/>
      </dsp:nvSpPr>
      <dsp:spPr>
        <a:xfrm>
          <a:off x="0" y="3891114"/>
          <a:ext cx="6377769" cy="103708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A7FC3C-D143-4AE1-9465-62F294247EB9}">
      <dsp:nvSpPr>
        <dsp:cNvPr id="0" name=""/>
        <dsp:cNvSpPr/>
      </dsp:nvSpPr>
      <dsp:spPr>
        <a:xfrm>
          <a:off x="313718" y="4124458"/>
          <a:ext cx="570396" cy="57039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8C1BE7-D18B-4A49-A6DC-906B628B6486}">
      <dsp:nvSpPr>
        <dsp:cNvPr id="0" name=""/>
        <dsp:cNvSpPr/>
      </dsp:nvSpPr>
      <dsp:spPr>
        <a:xfrm>
          <a:off x="1197833" y="3891114"/>
          <a:ext cx="5179935" cy="1037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758" tIns="109758" rIns="109758" bIns="10975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200" kern="1200" dirty="0">
              <a:solidFill>
                <a:srgbClr val="002060"/>
              </a:solidFill>
            </a:rPr>
            <a:t>Arbeitsblatt für alle</a:t>
          </a:r>
          <a:endParaRPr lang="en-US" sz="2200" kern="1200" dirty="0">
            <a:solidFill>
              <a:srgbClr val="002060"/>
            </a:solidFill>
          </a:endParaRPr>
        </a:p>
      </dsp:txBody>
      <dsp:txXfrm>
        <a:off x="1197833" y="3891114"/>
        <a:ext cx="5179935" cy="10370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013E15-C3EF-4C4D-A9E2-114626493F85}">
      <dsp:nvSpPr>
        <dsp:cNvPr id="0" name=""/>
        <dsp:cNvSpPr/>
      </dsp:nvSpPr>
      <dsp:spPr>
        <a:xfrm>
          <a:off x="0" y="2046"/>
          <a:ext cx="6377769" cy="103708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1F65F3-D3E6-46EA-8E64-3AB39B2305C9}">
      <dsp:nvSpPr>
        <dsp:cNvPr id="0" name=""/>
        <dsp:cNvSpPr/>
      </dsp:nvSpPr>
      <dsp:spPr>
        <a:xfrm>
          <a:off x="313718" y="235390"/>
          <a:ext cx="570396" cy="57039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CD7EF3-EB1A-446E-8D8F-5DC331CA4EB2}">
      <dsp:nvSpPr>
        <dsp:cNvPr id="0" name=""/>
        <dsp:cNvSpPr/>
      </dsp:nvSpPr>
      <dsp:spPr>
        <a:xfrm>
          <a:off x="1197833" y="2046"/>
          <a:ext cx="5179935" cy="1037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758" tIns="109758" rIns="109758" bIns="10975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200" kern="1200" dirty="0"/>
            <a:t>Aktive Sprache Italienisch</a:t>
          </a:r>
          <a:endParaRPr lang="en-US" sz="2200" kern="1200" dirty="0"/>
        </a:p>
      </dsp:txBody>
      <dsp:txXfrm>
        <a:off x="1197833" y="2046"/>
        <a:ext cx="5179935" cy="1037084"/>
      </dsp:txXfrm>
    </dsp:sp>
    <dsp:sp modelId="{2FBC2925-B174-4862-B6F2-99F61C67B335}">
      <dsp:nvSpPr>
        <dsp:cNvPr id="0" name=""/>
        <dsp:cNvSpPr/>
      </dsp:nvSpPr>
      <dsp:spPr>
        <a:xfrm>
          <a:off x="0" y="1298402"/>
          <a:ext cx="6377769" cy="103708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64AC37-1B05-4A68-B206-01403E476981}">
      <dsp:nvSpPr>
        <dsp:cNvPr id="0" name=""/>
        <dsp:cNvSpPr/>
      </dsp:nvSpPr>
      <dsp:spPr>
        <a:xfrm>
          <a:off x="5281850" y="4120052"/>
          <a:ext cx="570396" cy="57039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291162-4117-46F8-A71D-334FDD574D65}">
      <dsp:nvSpPr>
        <dsp:cNvPr id="0" name=""/>
        <dsp:cNvSpPr/>
      </dsp:nvSpPr>
      <dsp:spPr>
        <a:xfrm>
          <a:off x="1197833" y="1298402"/>
          <a:ext cx="5179935" cy="1037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758" tIns="109758" rIns="109758" bIns="10975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200" kern="1200" dirty="0"/>
            <a:t>Wörter: forza, </a:t>
          </a:r>
          <a:r>
            <a:rPr lang="de-AT" sz="2200" kern="1200" dirty="0" err="1"/>
            <a:t>bottiglia</a:t>
          </a:r>
          <a:r>
            <a:rPr lang="de-AT" sz="2200" kern="1200" dirty="0"/>
            <a:t>, </a:t>
          </a:r>
          <a:r>
            <a:rPr lang="de-AT" sz="2200" kern="1200" dirty="0" err="1"/>
            <a:t>razzo</a:t>
          </a:r>
          <a:r>
            <a:rPr lang="de-AT" sz="2200" kern="1200" dirty="0"/>
            <a:t>, </a:t>
          </a:r>
          <a:r>
            <a:rPr lang="de-AT" sz="2200" kern="1200" dirty="0" err="1"/>
            <a:t>acqua</a:t>
          </a:r>
          <a:r>
            <a:rPr lang="de-AT" sz="2200" kern="1200" dirty="0"/>
            <a:t>, </a:t>
          </a:r>
          <a:r>
            <a:rPr lang="de-AT" sz="2200" kern="1200" dirty="0" err="1"/>
            <a:t>scotch</a:t>
          </a:r>
          <a:endParaRPr lang="en-US" sz="2200" kern="1200" dirty="0"/>
        </a:p>
      </dsp:txBody>
      <dsp:txXfrm>
        <a:off x="1197833" y="1298402"/>
        <a:ext cx="5179935" cy="1037084"/>
      </dsp:txXfrm>
    </dsp:sp>
    <dsp:sp modelId="{E82DAD1F-0409-4BA5-898C-5BB7C83E25D8}">
      <dsp:nvSpPr>
        <dsp:cNvPr id="0" name=""/>
        <dsp:cNvSpPr/>
      </dsp:nvSpPr>
      <dsp:spPr>
        <a:xfrm>
          <a:off x="0" y="2594758"/>
          <a:ext cx="6377769" cy="103708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22C65F-CAF6-46C4-9F15-DBC317AF4F21}">
      <dsp:nvSpPr>
        <dsp:cNvPr id="0" name=""/>
        <dsp:cNvSpPr/>
      </dsp:nvSpPr>
      <dsp:spPr>
        <a:xfrm>
          <a:off x="313718" y="1514307"/>
          <a:ext cx="570396" cy="57039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1C95BE-303A-40AA-9A52-4C0BBB803B36}">
      <dsp:nvSpPr>
        <dsp:cNvPr id="0" name=""/>
        <dsp:cNvSpPr/>
      </dsp:nvSpPr>
      <dsp:spPr>
        <a:xfrm>
          <a:off x="1197833" y="2594758"/>
          <a:ext cx="5179935" cy="1037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758" tIns="109758" rIns="109758" bIns="10975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200" kern="1200" dirty="0"/>
            <a:t>Herzeigen (und übersetzen)</a:t>
          </a:r>
          <a:endParaRPr lang="en-US" sz="2200" kern="1200" dirty="0"/>
        </a:p>
      </dsp:txBody>
      <dsp:txXfrm>
        <a:off x="1197833" y="2594758"/>
        <a:ext cx="5179935" cy="1037084"/>
      </dsp:txXfrm>
    </dsp:sp>
    <dsp:sp modelId="{FF2D5FD2-475A-4462-9B0D-0629A966A0AD}">
      <dsp:nvSpPr>
        <dsp:cNvPr id="0" name=""/>
        <dsp:cNvSpPr/>
      </dsp:nvSpPr>
      <dsp:spPr>
        <a:xfrm>
          <a:off x="0" y="3891114"/>
          <a:ext cx="6377769" cy="103708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A7FC3C-D143-4AE1-9465-62F294247EB9}">
      <dsp:nvSpPr>
        <dsp:cNvPr id="0" name=""/>
        <dsp:cNvSpPr/>
      </dsp:nvSpPr>
      <dsp:spPr>
        <a:xfrm>
          <a:off x="313718" y="4124458"/>
          <a:ext cx="570396" cy="57039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8C1BE7-D18B-4A49-A6DC-906B628B6486}">
      <dsp:nvSpPr>
        <dsp:cNvPr id="0" name=""/>
        <dsp:cNvSpPr/>
      </dsp:nvSpPr>
      <dsp:spPr>
        <a:xfrm>
          <a:off x="1197833" y="3891114"/>
          <a:ext cx="5179935" cy="1037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758" tIns="109758" rIns="109758" bIns="10975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200" kern="1200"/>
            <a:t>Arbeitsblatt für alle</a:t>
          </a:r>
          <a:endParaRPr lang="en-US" sz="2200" kern="1200"/>
        </a:p>
      </dsp:txBody>
      <dsp:txXfrm>
        <a:off x="1197833" y="3891114"/>
        <a:ext cx="5179935" cy="10370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1T08:39:02.6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0 490 2393,'57'27'856,"-55"-26"-837,-1 0 1,1-1 0,0 1 0,0-1-1,0 1 1,0-1 0,0 0-1,0 0 1,0 0 0,0 0 0,0 0-1,0-1 1,-1 1 0,1 0-1,0-1 1,0 0 0,0 1 0,0-1-1,-1 0 1,1 0 0,0 0-1,0 0 1,-1 0 0,1 0 0,-1 0-1,2-2 1,9-6 17,105-64 709,11-5 1026,-27 30-1647,2 4 0,2 6-1,120-29 1,334-36-4,-10 66-39,-427 33-50,930-1 310,-971 6-188,119 1 135,565 22-109,-321 8-90,338 30 98,-6 50-13,175 85 513,-7 38-567,-795-194-17,442 144 220,252 143 95,-782-305-342,-1 2 0,83 50 1,254 142 188,-266-158-216,169 103-1,-190-91-18,-80-54-281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1T08:39:15.4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75 0 1432,'-21'32'767,"0"7"797,14-23-1302,2-5-165,1 0-1,0 0 1,1 0 0,0 1-1,0-1 1,1 1 0,1 0-1,0-1 1,1 18 0,2-16-416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1T08:39:21.0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2673,'23'65'884,"-23"-64"-743,0-1 0,0 1-1,1 0 1,-1 0 0,0 0 0,0 0 0,1 0 0,-1 0 0,1-1 0,-1 1-1,1 0 1,-1 0 0,1-1 0,-1 1 0,1 0 0,0-1 0,-1 1 0,1 0 0,0-1-1,-1 1 1,1-1 0,0 1 0,0-1 0,0 0 0,-1 1 0,1-1 0,1 1 0,6 2-428,17 12 400,53 22 1,127 54 27,-2 0-53,-85-51-64,149 58 103,54 21-18,-146-58-73,329 108-56,-37-14 204,199 38 126,14-50 52,-350-77-299,948 130 18,465-122 137,-1400-78-166,260-4 550,-2-25-232,-292-11-291,-99 11 10,-120 20-80,84-9-410,-146 21-138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1T08:39:21.5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86 274 4401,'3'10'606,"-3"-9"-510,1 0 0,-1 0 0,1 1 1,-1-1-1,1 1 0,-1-1 0,0 0 0,0 1 0,0-1 0,1 1 1,-1-1-1,-1 1 0,1-1 0,0 0 0,0 1 0,0-1 1,-1 1-1,1-1 0,-1 0 0,1 1 0,-1-1 0,0 0 0,1 0 1,-1 1-1,-1 0 0,-41 54 2479,40-52-2544,-2 1 59,0 0-1,0 1 1,1 0-1,0-1 1,0 1-1,1 1 0,-5 9 1,8-16-87,0 1 0,0-1 0,0 0-1,0 0 1,-1 0 0,1 0 0,0 0 0,0 0 0,0 0 0,0 0-1,0 0 1,0 1 0,0-1 0,0 0 0,0 0 0,0 0 0,0 0-1,0 0 1,0 0 0,1 0 0,-1 0 0,0 0 0,0 1 0,0-1-1,0 0 1,0 0 0,0 0 0,0 0 0,0 0 0,0 0 0,0 0-1,0 0 1,0 0 0,0 0 0,0 0 0,0 0 0,1 0 0,-1 0-1,0 1 1,0-1 0,0 0 0,0 0 0,0 0 0,0 0 0,0 0-1,0 0 1,0 0 0,1 0 0,-1 0 0,0 0 0,0 0 0,0 0-1,8-3 19,-1 0-10,8-1 27,0-2 0,-1 0 1,21-11-1,73-42 171,6-2-211,55-61 228,-156 112-194,-8 6-49,0 1 47,-1-1-1,0 1 0,0-1 0,0 1 1,0-1-1,5-7 0,-9 10-16,1 0 0,-1 0 0,1 0 0,-1 0 0,0 1 0,1-1 0,-1 0 0,0 0 0,0 0 0,0 0 0,0 0 0,0 0 0,0 0 0,0 0 0,0 0 0,0 0 0,0 0 0,-1 0 0,1-1 7,-1 1 0,0-1-1,0 1 1,0 0-1,0-1 1,0 1-1,0 0 1,0 0-1,0 0 1,-1 0-1,1 0 1,0 0 0,-1 0-1,-1-1 1,-12-4-6,-1-1 0,0 2 1,0 0-1,0 1 0,-1 1 1,1 1-1,-27-2 1,-15-2-22,-11-9 4,47 9-130,0 2-1,-42-4 1,46 9-415,1 5-950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1T08:39:23.4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19 2208,'8'-10'-209,"-8"10"331,1-1-1,-1 1 0,0-1 1,0 1-1,1-1 0,-1 1 1,0 0-1,1-1 1,-1 1-1,1-1 0,-1 1 1,0 0-1,1-1 0,-1 1 1,1 0-1,-1-1 1,1 1-1,-1 0 0,1 0 1,-1 0-1,1-1 0,0 1 1,0 0-1,18 16 1818,34 43-1148,-34-37-638,0 0 1,2-1-1,28 22 0,358 229-9,-311-219-93,1-3 0,153 53 0,81 10 6,156 54-73,261 62 260,-149-51-71,179 57-126,-198-92 515,-26-7 21,147 11-528,9-39-98,80-24 256,3-80-3,-390-34-95,-2-28 30,-241 24-75,142-26-76,-203 50 96,-70 8-39,-1-1 0,0-1 0,47-13 1,-74 17-46,1-1 1,-1 1 0,0 0-1,1 0 1,-1 0 0,1-1-1,-1 1 1,0 0 0,1 1-1,-1-1 1,1 0 0,-1 0 0,0 1-1,1-1 1,1 1 0,12 2-461,-10-3-219,2-2-1113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1T08:39:23.9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87 36 7282,'-22'25'2124,"22"-24"-2093,-1 0-1,0 0 1,0 0-1,1 0 1,-1 1 0,1-1-1,-1 0 1,1 1-1,0-1 1,-1 0 0,1 1-1,0-1 1,0 0 0,0 1-1,0-1 1,0 1-1,0-1 1,0 0 0,1 1-1,-1 1 1,1 5-9,-2 6-63,-1 1-1,0-1 0,-1 1 1,-1-1-1,-1 0 0,-7 18 1,5-15 121,1 2 0,-8 34-1,12-42-19,1-7-27,0-1-1,1 1 1,-1 0 0,1-1-1,0 1 1,1 5-1,-1-8-28,0-1 0,0 1 0,1 0 0,-1 0 0,0-1-1,1 1 1,-1 0 0,0-1 0,1 1 0,-1 0-1,1-1 1,0 1 0,-1-1 0,1 1 0,-1-1 0,1 1-1,0-1 1,-1 0 0,1 1 0,0-1 0,-1 0-1,1 1 1,0-1 0,0 0 0,-1 0 0,1 0 0,0 1-1,0-1 1,-1 0 0,1 0 0,0 0 0,0 0-1,0-1 1,-1 1 0,2 0 0,5-1 1,0 0 0,0-1 1,0 0-1,-1 0 0,1-1 1,-1 1-1,1-2 0,-1 1 1,11-8-1,53-45 84,-48 37-90,37-31-22,82-66-52,-136 111 66,1-1 0,-1 1 0,0-1 1,0-1-1,0 1 0,-1-1 0,0 1 1,0-1-1,-1 0 0,5-14 1,-9 21 2,1 0 0,0-1 0,0 1 0,-1 0 0,1-1 0,0 1 0,-1 0 0,1 0 0,0-1 0,-1 1 1,1 0-1,0 0 0,-1 0 0,1-1 0,-1 1 0,1 0 0,0 0 0,-1 0 0,1 0 0,-1 0 0,1 0 0,0 0 1,-1 0-1,1 0 0,-1 0 0,1 0 0,0 0 0,-1 0 0,1 0 0,-1 1 0,-15 0-68,-29 15-267,19-8 30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1T08:39:25.3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3609,'13'16'769,"1"-1"0,0 0-1,31 24 1,-25-23-834,-1 1-1,19 22 1,8 11 109,3-3 0,59 45 1,-30-25-47,155 120 97,-181-151 109,1-2 0,102 48 0,-128-70-120,313 149 845,-225-100-824,2-6 1,214 70-1,-233-95-104,603 207 13,-578-187 25,492 186 107,513 193 202,-654-241 114,80 31 86,140 32-112,-368-140-180,-74-28-90,3-11 1,386 57-1,245-7-153,-291-58 19,-171-21-21,-411-42-9,458 36 101,-257-28-619,-157-1-203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1T08:39:26.2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179 248 6217,'-4'2'3357,"-3"8"-3208,2-2 15,-14 23-133,-41 58 495,56-84-479,0 0 1,0 0-1,0 0 1,1 1-1,0-1 1,0 1-1,1 0 1,-1 0-1,1 0 1,-2 11-1,-1-2-23,0 3-51,6-17 26,-1-1 0,0 1 0,0 0 1,1-1-1,-1 1 0,0 0 0,1-1 0,-1 1 0,1-1 0,-1 1 1,1-1-1,-1 1 0,1-1 0,-1 0 0,1 1 0,-1-1 1,1 1-1,-1-1 0,1 0 0,0 0 0,-1 1 0,1-1 0,0 0 1,-1 0-1,1 0 0,0 0 0,-1 0 0,2 1 0,1-2 0,0 1 0,0 0 0,0-1 0,-1 1 0,1-1 0,0 0 0,0 0 0,0 0 0,-1 0 0,1-1 0,-1 1 0,1-1 0,-1 1 0,4-4 0,7-3-10,50-24 24,133-47 0,-72 29 46,-6 2 24,-118 48-72,1 0 1,-1 0 0,1 0 0,-1-1-1,1 1 1,0 0 0,-1 0-1,1 0 1,-1-1 0,1 1-1,-1 0 1,0 0 0,1-1 0,-1 1-1,1 0 1,-1-1 0,1 1-1,-1 0 1,0-1 0,1 1-1,-1-1 1,0 1 0,1-1 0,-1 0-1,-10-9 408,-1 2-330,-18-16-88,-86-65 10,98 78-11,0 0 1,-1 2-1,-1 0 1,1 1-1,-29-8 1,-30-9 64,-30-7 10,93 29-39,0 0 0,0 2 0,0-1 0,-1 2 0,-21 1 0,34-1-30,1 0 0,0 0 0,-1 1 0,1-1 0,0 1 0,-1-1 0,1 1 0,0 0 0,0-1 0,0 1 0,-1 0 0,1 0 0,0 0 0,0 0 1,0 0-1,0 0 0,1 0 0,-1 0 0,0 0 0,0 0 0,1 0 0,-1 1 0,0-1 0,1 0 0,-1 0 0,1 1 0,0-1 0,-1 3 0,0 4-18,0 1 0,0 0-1,1 14 1,0-1-9,4 220-71,0-131-1067,-2-71-1128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1T08:39:28.5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 1 384,'20'38'1929,"-25"-48"2487,-2 13-3757,-3 12-759,4 1 227,1 0 0,0 1-1,2-1 1,-1 1 0,2 0-1,-1 31 1,4-6-284,7 55 1,-4-73-600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1T08:39:46.3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1 329 1960,'7'5'192,"-6"-4"-171,0 0 1,1 0 0,-1 0-1,0 0 1,1 0-1,-1 0 1,0-1 0,1 1-1,-1 0 1,1-1 0,-1 1-1,1-1 1,-1 0-1,1 0 1,0 1 0,1-1-1,18-14 237,-9 5-218,-1 0 0,0 0 0,0-1 1,-1-1-1,-1 1 0,0-2 1,0 1-1,10-20 0,-10 15 70,-1-1 0,-1 1 1,0-1-1,-1-1 0,-1 1 0,4-31 0,-8 46-51,-1-1 1,0 0-1,0 1 0,0-1 1,-1 1-1,1-1 0,-1 0 0,1 1 1,-1-1-1,0 1 0,0-1 1,0 1-1,0 0 0,0-1 0,0 1 1,-1 0-1,1 0 0,-1 0 0,0 0 1,0 0-1,1 0 0,-1 0 1,0 1-1,0-1 0,-1 1 0,1-1 1,0 1-1,-1 0 0,1 0 1,0 0-1,-1 0 0,1 0 0,-1 1 1,-3-1-1,2 0 30,1 0-1,0 1 1,-1 0-1,1-1 1,-1 1 0,1 0-1,0 1 1,-1-1 0,1 1-1,-1-1 1,1 1-1,0 0 1,0 0 0,-1 1-1,1-1 1,0 1 0,0-1-1,0 1 1,1 0-1,-1 0 1,0 0 0,1 1-1,-1-1 1,1 1 0,0-1-1,-3 5 1,0 1 11,2 1 0,-1 0 1,1 0-1,0 1 0,1-1 0,0 0 0,1 1 1,0 0-1,0 11 0,2 15-20,6 42-1,-2-27-73,5 53 35,6 1-1,37 136 1,-25-132-2206,-28-106 656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1T08:39:47.0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0 140 6209,'0'-1'110,"1"0"-1,-1 0 0,0 0 1,1 0-1,-1-1 0,0 1 1,1 0-1,-1 0 0,1 0 1,0 0-1,-1 0 0,1 0 1,0 0-1,1-1 0,12 1 421,7 1-709,-7-2 78,0-2-1,0 0 0,0 0 0,25-14 0,-22 10 16,31-9 0,-42 16 65,0-1 0,0 0 0,0 1 0,-1-2-1,1 1 1,0-1 0,-1 0 0,0 0 0,0 0 0,8-7 0,-1-1 150,-12 15-5,-9 9-64,8-10-72,-10 12 147,0 1 0,2 1 0,-11 23 0,18-34-86,0-1 0,0 1 0,0-1 0,1 1-1,0 0 1,1 0 0,-1 9 0,1-13-43,0 1-1,1-1 1,-1 1-1,1-1 1,-1 1-1,1-1 1,0 1 0,0-1-1,0 0 1,0 0-1,0 1 1,1-1-1,-1 0 1,1 0-1,-1 0 1,1 0-1,0-1 1,2 3 0,-1-2-6,0-1 1,0 1 0,1-1 0,-1 0 0,0 0 0,0 0 0,0 0 0,1-1 0,-1 0-1,0 1 1,1-1 0,-1 0 0,0 0 0,1-1 0,-1 1 0,0-1 0,1 0 0,-1 0 0,0 0-1,5-2 1,5-2-18,1-1 0,-1-1 0,18-11 0,-19 10-5,-1-1 0,0 0 1,18-19-1,-25 23 27,1 0 0,-1 0 1,-1 0-1,1 0 0,-1-1 0,0 0 1,0 1-1,-1-1 0,1 0 1,-2 0-1,3-7 0,-4 11 9,1 0 0,-1 0 1,0 0-1,0-1 0,0 1 0,0 0 0,0 0 0,-1 0 0,1 0 0,-1 0 1,1 0-1,-1 0 0,1 0 0,-1 0 0,0 1 0,0-1 0,0 0 0,0 0 1,0 1-1,-1-1 0,1 0 0,-1 1 0,1-1 0,-1 1 0,1 0 0,-1 0 1,1-1-1,-1 1 0,0 0 0,0 0 0,0 1 0,0-1 0,-2-1 1,-6 0 58,0-1 1,-1 2 0,1-1-1,-1 1 1,-12 1 0,6 0-93,16-1 1,0 1 0,0 0-1,1 0 1,-1 0 0,0 0 0,0 0-1,1 0 1,-1 0 0,0 0-1,0 0 1,0 0 0,1 0 0,-1 0-1,0 0 1,0 1 0,1-1-1,-1 0 1,0 0 0,1 1-1,-1-1 1,0 1 0,1-1 0,-1 1-1,0-1 1,1 1 0,-1-1-1,1 1 1,-1-1 0,1 1 0,-1 0-1,1-1 1,0 1 0,-1 0-1,1-1 1,0 1 0,0 0-1,-1 0 1,1-1 0,0 1 0,0 0-1,0 0 1,0-1 0,0 1-1,0 0 1,0 0 0,0-1 0,0 1-1,0 0 1,0 0 0,0-1-1,1 1 1,-1 1 0,3 14-1386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1T08:39:03.6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353 146 6617,'-3'5'-229,"0"0"-1,0-1 1,-1 0-1,1 0 1,-1 0-1,0 0 0,0 0 1,-1-1-1,1 0 1,-1 0-1,1 0 1,-6 2-1,-6 2 264,0-1 1,-25 6-1,-11 3 2382,-31 9-1420,56-18-1181,-35 13-1,62-19 185,0 1-1,0-1 0,0 0 0,0 0 0,0 0 0,0 0 0,1 1 1,-1-1-1,0 0 0,0 0 0,0 0 0,0 0 0,0 1 0,0-1 1,0 0-1,0 0 0,0 0 0,0 0 0,1 0 0,-1 1 0,0-1 0,0 0 1,0 0-1,0 0 0,0 0 0,0 0 0,1 0 0,-1 0 0,0 0 1,0 0-1,0 1 0,0-1 0,1 0 0,-1 0 0,0 0 0,0 0 1,0 0-1,1 0 0,-1 0 0,0 0 0,0 0 0,0 0 0,0 0 1,1 0-1,-1 0 0,0-1 0,0 1 0,0 0 0,1 0 0,11 3 18,123-3 277,-81-3-247,-42 2 122,0 0-1,0 1 1,0 0 0,0 1-1,0 0 1,0 1 0,19 5-1,7 5 199,1-2-1,0-1 1,71 5-1,122-10 318,-231-4-677,0 0-1,1 0 1,-1 0 0,0 0-1,1 0 1,-1 0 0,0 0 0,1-1-1,-1 1 1,0 0 0,1-1-1,-1 1 1,0-1 0,0 0 0,0 1-1,1-1 1,-1 0 0,0 1-1,0-1 1,0 0 0,0 0-1,0 0 1,-1 0 0,1 0 0,0 0-1,1-2 1,-2 0 9,1 0 1,-1-1-1,0 1 0,1 0 0,-1-1 1,-1 1-1,1-1 0,-1 1 0,-1-6 1,-1-4 4,0 1 0,-1 0 1,-1 0-1,0 1 1,0 0-1,-1-1 0,-1 2 1,0-1-1,-13-15 1,12 14 89,0 0 0,1-1 0,-6-14 0,8 17-97,0-1 1,0 1 0,-1 0-1,-1 1 1,-12-16-1,16 22-2,0 0 1,0 0-1,0 1 0,-1-1 0,1 1 1,0 0-1,-1 0 0,-4-2 0,6 4-14,1 1-1,0-1 1,0 0-1,-1 1 0,1-1 1,0 1-1,0-1 0,0 1 1,0-1-1,0 1 0,0 0 1,-2 1-1,-4 3-1,-171 93-187,129-72-53,1 2-66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1T08:39:47.4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0 128 5257,'0'3'2755,"4"29"-2726,2 33 201,-6-98 707,1 4-831,-5-47 1,3 69-91,0 1 0,1-1 0,-1 1-1,2-1 1,-1 1 0,1-1 0,2-8 0,-3 13-13,1 0 0,-1 1 1,1-1-1,0 1 0,0-1 0,0 1 0,-1-1 0,1 1 0,1 0 0,-1 0 0,0-1 0,0 1 1,0 0-1,1 0 0,-1 0 0,0 0 0,1 0 0,-1 0 0,1 1 0,-1-1 0,1 0 0,-1 1 1,1-1-1,0 1 0,-1 0 0,1-1 0,-1 1 0,1 0 0,0 0 0,-1 0 0,1 0 0,0 0 1,-1 1-1,3 0 0,65 14-2105,-57-12 476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1T08:39:48.2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154 88 2280,'2'0'35,"1"-1"-1,-1 1 0,0-1 0,0 1 0,0-1 0,0 0 1,0 0-1,0 0 0,0 0 0,0 0 0,0 0 0,0 0 1,0-1-1,-1 1 0,1-1 0,-1 0 0,1 1 0,-1-1 0,3-3 1,-3 4 9,-1 0 1,1-1-1,0 1 1,-1 0 0,1 0-1,0-1 1,-1 1-1,0-1 1,1 1-1,-1 0 1,0-1 0,0 1-1,0-1 1,1 1-1,-1-1 1,-1 1 0,1 0-1,0-1 1,0 1-1,-1-1 1,1 1-1,0 0 1,-1-1 0,0 1-1,1 0 1,-1-1-1,0 1 1,1 0 0,-1 0-1,0 0 1,-2-2-1,2 2-6,0 0-1,-1 0 0,1 1 1,0-1-1,-1 1 0,1-1 0,-1 1 1,1 0-1,-1 0 0,1-1 1,0 1-1,-1 0 0,1 0 1,-1 0-1,1 1 0,-1-1 1,1 0-1,-1 0 0,1 1 1,0-1-1,-1 1 0,-1 0 1,-35 18 1022,27-13-633,0 0-153,1 0 0,-1 1 0,1 1 0,-9 8-1,14-11-194,0-1-1,1 1 0,0 0 0,0 0 0,0 0 1,0 1-1,1-1 0,0 1 0,-4 9 0,7-13-59,-1-1 0,1 1-1,-1-1 1,1 1 0,0-1-1,0 1 1,0 0 0,-1-1-1,2 1 1,-1 0 0,0-1 0,0 1-1,0 0 1,1-1 0,-1 1-1,1-1 1,-1 1 0,1-1-1,0 1 1,0-1 0,1 3-1,0-2-6,0 0-1,0-1 1,0 1-1,0-1 1,0 1-1,1-1 1,-1 0-1,0 0 0,1 0 1,-1 0-1,1 0 1,3 1-1,6 0 19,0-1 1,0 0-1,0-1 0,18-1 0,-9 0-37,0-2-1,0 0 1,-1-1 0,1-2-1,38-14 1,-48 15 4,0 0 0,0-1 0,-1-1 0,0 1-1,0-2 1,0 1 0,-1-1 0,-1-1 0,1 0 0,-1 0 0,12-18 0,-19 26 2,0-1 0,0 0 1,0 0-1,0 0 1,0 0-1,0 0 0,-1-1 1,1 1-1,0 0 1,-1 0-1,0 0 0,1-4 1,-2 4 4,1 1 0,0 0 0,0 0 0,-1 0 1,1 0-1,0 0 0,-1 0 0,1 0 0,-1 0 1,1 0-1,-1 0 0,0 0 0,1 0 0,-1 0 1,0 0-1,0 1 0,0-1 0,-1-1 0,-1 0 0,0 1-1,0-1 1,-1 1-1,1 0 1,0 0-1,-1 0 1,1 1-1,-1-1 1,1 1-1,-1 0 1,1 0-1,-1 0 1,1 0-1,-6 2 1,6-2-5,0 1 0,0 0 1,0 0-1,0 0 1,0 0-1,0 1 0,0-1 1,1 1-1,-1 0 1,1 0-1,-1 0 0,1 0 1,0 0-1,0 0 0,-1 1 1,2-1-1,-1 1 1,0 0-1,0-1 0,1 1 1,0 0-1,-1 0 0,1 0 1,0 0-1,1 0 1,-1 0-1,0 0 0,1 0 1,0 0-1,-1 0 0,2 5 1,-2-1 4,1-1-1,1 1 1,-1 0 0,1 0-1,1 0 1,-1-1 0,1 1-1,0-1 1,1 1 0,-1-1 0,1 0-1,1 0 1,4 8 0,-3-9-17,0 0 0,0 0 0,0-1 0,0 0 0,1 0 1,0 0-1,-1-1 0,1 1 0,1-2 0,-1 1 0,0-1 0,1 1 1,6 0-1,15 3-662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1T08:39:49.2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181 2 2000,'-2'-2'6096,"2"2"-5878,-4 3-154,0 1 0,0-1 0,0 1 0,1 0 0,-1 0 0,1 0 0,0 0 0,0 0 0,-3 7 0,-1 2 27,-5 8 5,2 1 0,0 0 0,1 1 0,2 0 0,-9 41 0,0 2 18,-2-5 81,-18 105 0,66-225 129,-23 46-298,0 0 0,1 0 0,1 1 1,0 0-1,0 0 0,1 1 0,21-18 0,-12 14 0,0 1 0,0 1-1,1 1 1,30-13-1,-45 22-27,1 1 0,0-1 0,1 1 0,-1 1 0,0-1 0,0 1 0,1 0-1,-1 1 1,11 0 0,-14 0-2,0 0 0,-1 1 0,1-1 0,-1 1-1,1 0 1,-1 0 0,0 0 0,1 0 0,-1 0 0,0 0 0,1 1-1,-1-1 1,0 1 0,0-1 0,0 1 0,-1 0 0,1 0-1,0 0 1,-1 0 0,1 0 0,-1 0 0,0 1 0,1-1-1,-1 0 1,0 1 0,1 3 0,-1 0 8,1 1-1,-1-1 1,0 1 0,0-1 0,-1 1 0,0 0-1,0-1 1,-1 1 0,1 0 0,-2-1-1,1 1 1,-1-1 0,0 0 0,0 1-1,0-1 1,-1 0 0,-5 8 0,-4 6 50,-2 0 0,-1-1 0,-23 24 0,30-34-16,-1-1 0,0 0 0,0 0 0,-1-1 0,1-1 0,-16 8 0,22-12-29,0-1 0,-1 1 0,1-1 0,-1 0 0,1 0-1,-1-1 1,1 1 0,-1-1 0,1 1 0,-1-1 0,-4-1 0,6 1-9,-1-1 1,1 0-1,0 1 0,0-1 0,0 0 1,0 0-1,0 0 0,0 0 1,0-1-1,1 1 0,-1 0 0,0-1 1,1 1-1,-1-1 0,1 0 1,-1 1-1,1-1 0,0 0 0,-2-4 1,-1-2-14,0 0 0,0 0 0,1-1 0,0 0 0,-2-12 0,4 17-59,1-1 1,-1 1-1,1 0 0,0-1 0,0 1 1,0 0-1,1 0 0,-1-1 1,1 1-1,0 0 0,0 0 1,1 0-1,2-7 0,6-6-1656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1T08:39:49.6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 27 3481,'-9'41'2443,"4"-17"-1843,-5 46 1,10-63-567,-1 0 0,2 0 0,-1-1 1,1 1-1,0 0 0,0 0 1,1-1-1,0 1 0,0-1 1,1 1-1,4 8 0,-7-14-29,1 0-1,-1 0 1,1 0-1,-1 0 0,1 1 1,0-1-1,-1 0 1,1 0-1,0 0 1,0-1-1,0 1 1,0 0-1,0 0 0,0 0 1,0-1-1,0 1 1,0 0-1,0-1 1,0 1-1,0-1 1,0 1-1,1-1 0,-1 0 1,0 1-1,0-1 1,1 0-1,-1 0 1,0 0-1,0 0 1,1 0-1,-1 0 0,0 0 1,0 0-1,1-1 1,-1 1-1,0 0 1,0-1-1,0 1 0,1-1 1,-1 0-1,0 1 1,0-1-1,0 0 1,0 1-1,0-1 1,0 0-1,1-1 0,3-4 56,0 1-1,-1-1 1,1 0-1,-1 0 1,0 0-1,5-12 1,-5 7 27,0 1 0,0-1 1,-1-1-1,0 1 1,-1 0-1,-1-1 0,1 1 1,-2-16-1,0 23-79,0 0 0,0 0 0,-1 1 0,1-1 0,-1 0-1,0 0 1,0 0 0,0 0 0,-1 1 0,1-1 0,-1 0 0,0 1 0,0 0-1,0-1 1,-1 1 0,1 0 0,-1 0 0,0 0 0,1 0 0,-1 1 0,-1-1-1,1 1 1,0 0 0,0 0 0,-1 0 0,0 0 0,-6-2 0,9 4-39,-1-1 0,1 1 0,-1 0 0,1-1 0,-1 1-1,1 0 1,-1 0 0,1 0 0,-1 0 0,1 1 0,-1-1 0,1 0 0,-1 0 0,1 1 0,-1-1 0,1 1 0,-1 0 0,-1 0 0,-11 11-766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1T08:39:50.0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108 14 4617,'41'-14'1776,"-54"36"-1440,3 7-56,-2 3-143,-2 6 63,-2 2 112,0 4 128,0 0 8,1 0-112,5 0-120,-1-4-160,2-3 0,3 0-64,5-1 16,5-6-112,-2-3-352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1T08:39:51.3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16 345 6681,'-5'-5'398,"4"4"-283,0 0 1,1 0-1,-1 0 0,0 0 0,0 0 0,0 0 1,0 0-1,1 0 0,-1 0 0,1 0 0,-1 0 0,1 0 1,-1-2-1,1 2-89,1 0 1,0 1-1,0-1 1,0 1-1,0-1 1,0 1-1,0 0 1,0-1-1,0 1 1,1 0-1,-1 0 1,0-1-1,0 1 1,0 0-1,0 0 1,0 0-1,0 1 1,0-1-1,2 0 1,15 0-27,1-1-1,-1-2 1,0 1 0,1-2 0,-2-1-1,1 0 1,0-1 0,-1-1-1,0 0 1,0-1 0,-1-1 0,0-1-1,-1 0 1,0-1 0,-1-1-1,0 0 1,-1-1 0,20-24 0,-28 31-5,9-10 36,-1 0 1,-1-1-1,0 0 0,-1-1 0,-1 0 0,11-28 0,-22 46-21,1 0 0,0 0 0,0 0 0,0 0 0,0 0 0,0 1 1,-1-1-1,1 0 0,0 0 0,0 0 0,0 0 0,-1 0 0,1 0 0,0 0 0,0 0 0,0 0 0,0 0 0,-1 0 1,1 0-1,0 0 0,0 0 0,0 0 0,-1 0 0,1 0 0,0 0 0,0 0 0,0 0 0,-1 0 0,1 0 0,0 0 0,0 0 1,0 0-1,0-1 0,-1 1 0,1 0 0,0 0 0,0 0 0,0 0 0,0 0 0,0 0 0,-1-1 0,1 1 0,0 0 0,0 0 1,0 0-1,0 0 0,0-1 0,0 1 0,0 0 0,0 0 0,0-1 0,-9 16 89,2 1 1,0 0-1,0 0 1,2 1-1,0-1 0,-4 27 1,-7 110 27,9-64-112,-12 62 78,21-171-161,-2-39-1,-1 53 49,1 0 0,-1 0-1,0 0 1,0 1 0,0-1 0,-1 0-1,0 1 1,0-1 0,-1 1 0,1-1-1,-1 1 1,-6-8 0,8 13 24,1-1 0,-1 0 1,1 1-1,-1-1 0,1 1 0,-1-1 1,1 1-1,-1-1 0,0 1 0,1-1 0,-1 1 1,0-1-1,1 1 0,-1 0 0,0 0 1,0-1-1,1 1 0,-1 0 0,0 0 0,0 0 1,1 0-1,-1 0 0,0 0 0,0 0 1,0 0-1,1 0 0,-3 0 0,3 1-2,0-1 0,0 1-1,0-1 1,-1 1 0,1-1 0,0 1-1,0-1 1,0 1 0,0-1-1,0 1 1,0-1 0,0 1 0,0-1-1,0 1 1,0-1 0,0 1-1,0-1 1,0 1 0,0-1-1,1 1 1,-1-1 0,0 1 0,0-1-1,0 1 1,1-1 0,-1 1-1,0-1 1,1 0 0,-1 1 0,0-1-1,1 0 1,-1 1 0,1-1-1,-1 0 1,0 1 0,1-1 0,-1 0-1,1 0 1,0 1 0,3 1 5,0 1 0,0-1 0,0 0 0,0-1 0,0 1 0,0-1 0,1 1 0,-1-1 0,1-1 0,-1 1 0,0-1 0,1 1 0,-1-1 0,1-1 0,-1 1 0,1 0 0,-1-1 0,1 0 0,-1 0 0,6-2 0,11-5 18,0 0-1,33-18 1,-51 25-29,17-10-7,0-1 0,-1 0 0,-1-2 0,0 0 0,-1-1 0,29-32 0,-38 37 11,0 1 0,-1-2 0,0 1-1,0-1 1,-1 0 0,-1 0 0,0-1-1,0 0 1,-1 0 0,-1 0 0,0 0-1,-1-1 1,2-24 0,-4 36 2,0-1 0,0 1-1,0-1 1,0 0 0,0 1 0,0-1 0,0 1 0,-1-1 0,1 1-1,-1-1 1,1 1 0,-1 0 0,0-1 0,1 1 0,-1-1-1,0 1 1,0 0 0,0 0 0,0 0 0,0-1 0,0 1-1,0 0 1,-3-1 0,2 1-2,0 0-1,0 1 1,0-1-1,-1 1 1,1-1-1,0 1 1,0 0 0,-1 0-1,1 0 1,0 0-1,0 0 1,-1 0-1,1 1 1,-3 0-1,-1 1 6,0 0 0,0 0 0,0 0 0,0 1 0,1 0 0,-1 0 0,1 0 0,0 1-1,0 0 1,0 0 0,-5 7 0,-2 5 36,1 1 0,0 1 0,2 0-1,0 0 1,1 1 0,1 0 0,0 0 0,2 1 0,0 0 0,1 0 0,2 0-1,0 0 1,0 24 0,4-32-35,0 0 0,1-1 0,0 1 0,1-1 0,0 0-1,1 0 1,0 0 0,1-1 0,0 0 0,0 0 0,1 0 0,1-1 0,-1 0-1,1 0 1,1-1 0,16 12 0,-20-16-7,0-1 0,0-1 0,1 1 0,-1-1 0,1 0 0,0 0 0,-1-1 0,1 1 0,0-1 0,0-1 1,0 1-1,0-1 0,0 0 0,0 0 0,0-1 0,-1 1 0,1-2 0,0 1 0,0 0 0,6-4 0,-5 2-1,0 0 1,0-1 0,-1 0-1,1 0 1,-1 0-1,0-1 1,0 0 0,-1 0-1,1-1 1,-1 0-1,-1 0 1,1 0 0,-1 0-1,0-1 1,4-7-1,-2 1 23,-1 0 0,0 0 0,5-23 0,-9 32-26,0 0-1,-1 0 1,1-1 0,-1 1-1,0 0 1,0-1 0,0 1 0,-1 0-1,1-1 1,-1 1 0,0 0-1,0 0 1,-1-1 0,1 1-1,-5-7 1,5 10 7,1 0 0,0 0 0,-1 1 0,1-1 0,-1 0 0,1 0 0,-1 1 0,0-1 0,1 1 0,-1-1 1,0 0-1,1 1 0,-1 0 0,0-1 0,0 1 0,1-1 0,-1 1 0,0 0 0,0-1 0,0 1 0,0 0 0,1 0 0,-1 0 0,0 0 0,0 0 0,0 0 0,0 0 0,0 0 0,0 0 0,1 0 0,-1 0 0,0 0 0,0 1 0,0-1 0,0 0 0,1 1 0,-1-1 0,0 0 1,0 1-1,1-1 0,-1 1 0,0-1 0,0 1 0,1 0 0,-1-1 0,1 1 0,-1 0 0,1-1 0,-1 2 0,-2 2 0,0 0-1,0 0 1,0 1 0,1-1 0,0 1 0,0 0-1,-2 7 1,2-3-2,0 0 1,0 0-1,1 1 0,0-1 0,1 1 0,0-1 1,1 0-1,0 1 0,0-1 0,1 0 0,0 1 1,0-1-1,1 0 0,1 0 0,-1-1 0,1 1 1,1-1-1,0 0 0,0 0 0,0 0 0,1-1 0,0 0 1,1 0-1,-1 0 0,1-1 0,13 10 0,-5-8-54,-1 0 0,1 0-1,0-1 1,17 5-1,-1-5 371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1T08:39:52.0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5889,'2'62'3169,"9"26"-2788,1 0-363,-2 23-1,35 226 102,-34-301-118,-8-27-37,-1-1-1,1 1 1,-1-1-1,-1 1 1,1 11-1,-4-19-201,-3-5 38,-4-7-343,-3-8-588,-4-4-395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1T08:39:53.5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0 228 1912,'2'1'172,"-1"0"-1,1 0 0,-1-1 0,1 1 1,-1 0-1,1-1 0,0 1 0,0-1 1,-1 0-1,1 1 0,0-1 0,0 0 0,-1 0 1,3 0-1,29-3-57,-24 2 137,11-1 39,0-1 0,1-1 1,-1-1-1,0-1 0,-1 0 0,0-1 0,34-19 0,-44 21-158,-2 1-55,0 0 0,0 1 0,0 0-1,15-5 1,-21 8-68,1-1 0,-1 1 0,1 0 0,0 0 0,-1 0 1,1 0-1,-1 0 0,1 0 0,0 0 0,-1 0 0,1 1 0,-1-1 0,1 1 0,0-1 0,-1 1 0,1 0 0,-1-1 0,0 1 0,1 0 0,-1 0 0,0 0 1,1 0-1,-1 0 0,0 0 0,0 1 0,0-1 0,0 0 0,0 0 0,1 3 0,4 8 147,0 1 0,-1 0 1,-1 0-1,0 0 0,3 22 0,-5-24-96,0 0-1,0-1 0,1 1 1,0 0-1,1-1 0,1 0 1,-1 0-1,2 0 1,10 16-1,-15-25-52,0 1-1,1 0 1,-1-1-1,0 1 0,1-1 1,-1 0-1,1 1 1,-1-1-1,1 0 1,0 0-1,-1 0 1,1 0-1,0 0 1,0 0-1,0-1 1,0 1-1,0-1 1,0 1-1,0-1 1,0 0-1,0 0 1,0 1-1,0-1 1,0-1-1,0 1 1,0 0-1,0 0 1,0-1-1,0 1 1,0-1-1,-1 0 1,1 0-1,0 1 1,0-1-1,0 0 1,-1-1-1,1 1 1,0 0-1,-1 0 1,3-3-1,4-5 30,1-1 0,-1 0 0,-1-1 0,0 0 0,7-13 0,-8 13-14,2-3-4,-1 0 0,-1 0 0,0-1-1,-1 0 1,-1 0 0,0-1 0,1-16 0,-4 22 4,0 0 1,0 0-1,-1 0 1,-1-1-1,0 1 0,0 0 1,-1 0-1,0 0 1,-1 0-1,0 1 1,-9-20-1,11 28-13,1-1 0,-1 0 0,0 0 0,0 1 0,0-1 0,-1 0 0,1 1 0,0-1 0,-1 1 0,1 0-1,-1-1 1,1 1 0,-1 0 0,1 0 0,-1 0 0,0 0 0,0 0 0,1 0 0,-1 1 0,0-1 0,0 0 0,0 1 0,0 0 0,0-1 0,0 1-1,0 0 1,0 0 0,0 0 0,0 0 0,0 1 0,0-1 0,0 0 0,0 1 0,0-1 0,1 1 0,-1 0 0,0 0 0,0-1 0,0 1-1,-2 3 1,-5 2 0,0 0 0,1 1 0,0 0 0,0 1 0,0 0-1,-8 11 1,8-8 21,1 0 0,0 0-1,0 1 1,-6 15 0,11-22-7,0 1 0,0 0 0,0 0 0,1 0 0,-1 0 0,2 0 0,-1 1 0,1-1 0,0 0 1,0 0-1,1 8 0,0-12-21,0 0 1,0 0 0,-1 0-1,2 0 1,-1-1 0,0 1-1,0 0 1,0-1 0,1 1 0,-1-1-1,1 1 1,-1-1 0,1 0-1,0 1 1,-1-1 0,1 0-1,0 0 1,0-1 0,0 1-1,0 0 1,0 0 0,0-1-1,0 1 1,0-1 0,2 1-1,5 0-20,-1 0-1,0-1 1,0 1-1,1-2 1,7 0-1,-10 0 13,-1 0 0,0 0-1,0 0 1,0-1 0,0 0-1,0 0 1,-1 0-1,1-1 1,-1 0 0,1 0-1,-1 0 1,7-6 0,-1-2 6,1-1 1,15-24 0,-19 27-1,-16 23 15,2 1-1,0 0 0,-6 16 1,10-20-6,1 1 1,0 0 0,1 0-1,-1 16 1,2-25-10,1 1 0,-1-1 1,1 0-1,-1 0 0,1 1 1,0-1-1,0 0 0,0 0 1,3 4-1,-4-6-2,1 1-1,0-1 1,0 0 0,0 1-1,1-1 1,-1 0 0,0 0 0,0 0-1,1 0 1,-1 0 0,0 0-1,1-1 1,-1 1 0,1 0 0,-1-1-1,1 1 1,-1-1 0,1 1-1,3-1 1,-2 0 0,-1 0 0,1 0-1,0-1 1,0 1 0,0-1-1,-1 0 1,1 0 0,0 0 0,-1 0-1,1 0 1,-1-1 0,1 1-1,-1-1 1,0 0 0,0 0 0,0 1-1,3-4 1,32-39 8,-36 43-4,29-43 16,-18 25-17,1 0 0,25-26 0,-37 44-1,0 0 0,-1 0 0,1 0-1,0 0 1,0 0 0,0 1 0,1-1 0,-1 0 0,0 0 0,0 1-1,0-1 1,0 1 0,1-1 0,-1 1 0,0 0 0,1-1-1,-1 1 1,0 0 0,0 0 0,1 0 0,-1 0 0,0 0 0,3 0-1,-3 1 1,1 0-1,-1 0 0,1 0 0,0 0 0,-1 0 0,1 0 0,-1 1 0,0-1 0,0 0 1,1 1-1,-1-1 0,0 1 0,0-1 0,0 1 0,0 0 0,1 2 0,9 25-24,0 0-1,-2 1 1,8 48-1,-9-41 13,20 61-1,39 51-271,-22-51-74,-34-80 383,-7-15 48,-6-13 55,-41-102 656,-18-52 152,51 130-794,1 0-1,-8-69 1,17 93-138,0-1 0,0 1 0,1 0 1,0-1-1,0 1 0,2 0 0,-1 0 0,1 0 0,0 0 0,1 1 0,0-1 0,1 1 1,0 0-1,1 0 0,10-13 0,-9 13-2,1 1 1,0 0-1,0 0 1,1 0-1,0 1 0,1 1 1,-1-1-1,1 2 0,1-1 1,-1 1-1,1 1 1,0 0-1,18-4 0,-27 7-1,-1 0-1,1 1 1,0 0-1,0-1 0,1 1 1,-1 0-1,0 0 1,0 0-1,0 0 1,0 0-1,0 1 0,0-1 1,0 1-1,0-1 1,0 1-1,-1 0 0,1-1 1,0 1-1,0 0 1,0 0-1,-1 0 1,1 1-1,0-1 0,-1 0 1,1 1-1,-1-1 1,0 1-1,1-1 0,-1 1 1,0 0-1,0-1 1,0 1-1,0 0 0,0 0 1,-1 0-1,1 0 1,0 0-1,-1 0 1,0 0-1,1 0 0,-1 0 1,0 0-1,0 2 1,1 7 2,-1 0 0,-1 0 1,0 0-1,0 0 0,-1 0 1,-5 17-1,3-17 26,0 1-1,-1-1 1,-1 0-1,1-1 1,-2 1-1,1-1 1,-10 10-1,12-15-207,0 0 1,-1 0-1,0 0 1,0-1-1,0 0 0,0 0 1,-1 0-1,0 0 1,1-1-1,-1 0 1,-1-1-1,1 1 0,0-1 1,-10 2-1,35-13-6088,21-1 6933,-13 4-128,0-1 1,0-1-1,38-18 0,-49 17-284,-1 0 0,0-1 0,-1 0 0,0-1 0,13-13 0,-20 16-106,0 0 0,0-1 0,0 0 0,-1 0 0,-1 0 0,0-1 0,0 0 1,0 0-1,2-13 0,-6 22-121,0 0-1,-1 0 1,0 0 0,1-1 0,-1 1-1,0 0 1,1 0 0,-1-1 0,0 1-1,0 0 1,0 0 0,0-1 0,0 1-1,0 0 1,-1 0 0,1-1 0,0 1-1,-1 0 1,1 0 0,-1 0 0,1-1-1,-1 1 1,1 0 0,-1 0 0,0 0-1,0 0 1,1 0 0,-1 0 0,0 0-1,0 0 1,0 1 0,0-1 0,0 0-1,0 0 1,0 1 0,-1-1 0,1 1-1,0-1 1,0 1 0,0-1 0,-1 1-1,1 0 1,0 0 0,0 0 0,-1-1-1,1 1 1,0 0 0,0 0 0,-2 1-1,-2-1 28,0 0 0,1 1 0,-1-1 0,1 1 0,-1 0 0,1 1 0,-1-1 0,1 1 0,0 0 0,0 0 1,0 0-1,0 0 0,-4 4 0,1 1-41,1 0 0,0 0 1,0 1-1,1 0 0,0 0 1,1 0-1,-1 1 0,1 0 1,-3 10-1,3-6-7,1 0-1,0 0 1,0 0 0,1 0-1,1 1 1,0 13 0,2-23-1,-1 1 1,0 0 0,1 0-1,0 0 1,0-1 0,0 1-1,1 0 1,0-1 0,0 1-1,0-1 1,0 1 0,1-1-1,-1 0 1,1 0 0,3 3 0,-1-2 1,-1-1 0,1-1 0,0 1 0,0-1 0,1 1 0,-1-1 0,0-1 0,1 1 1,0-1-1,9 2 0,5 0-156,1-1 1,-1-1 0,1 0 0,0-2-1,38-4 1,-8-1-1054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1T08:40:00.9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34 217 360,'5'-7'252,"1"-1"-1,-1 1 1,10-9 0,-10 12-237,-1 0 0,0 0 0,-1 0 0,1-1 1,-1 0-1,0 1 0,0-1 0,0 0 0,-1 0 0,1-1 0,1-8 0,-1 3-4,0 1 4,-1 1 1,0-1-1,-1 0 1,0 1-1,0-1 1,-1 0 0,-1-15-1,1 24 7,0 1 1,0 0-1,0-1 0,0 1 0,-1-1 1,1 1-1,0 0 0,0-1 0,0 1 1,0 0-1,0-1 0,-1 1 0,1-1 0,0 1 1,0 0-1,0-1 0,-1 1 0,1 0 1,0 0-1,-1-1 0,1 1 0,0 0 1,-1 0-1,1-1 0,0 1 0,-1 0 1,1 0-1,0 0 0,-1-1 0,1 1 1,-1 0-1,1 0 0,0 0 0,-1 0 1,1 0-1,-1 0 0,1 0 0,0 0 1,-2 0-1,-16 12 797,-12 23 394,19-20-798,1 0-1,-12 23 1,20-33-401,-1 1 0,1-1 0,1 1 0,-1 0 0,1-1 0,0 1-1,0 0 1,0 0 0,1 0 0,0 0 0,0 6 0,1-6-17,0-1 0,0 1 0,1-1 0,-1 1-1,1-1 1,0 0 0,0 0 0,1 0 0,0 0 0,0 0 0,0-1 0,0 1 0,1-1-1,6 7 1,15 19 85,-18-20-82,0-1 0,1 1 0,1-2 1,0 1-1,18 13 0,-25-21 5,0 1 0,1-1-1,-1 0 1,1 0 0,-1 0 0,1 0-1,-1-1 1,1 1 0,0-1 0,-1 0 0,1 1-1,0-1 1,-1 0 0,1-1 0,0 1 0,-1 0-1,1-1 1,3 0 0,-1-1 14,0-1 1,0 1 0,0 0-1,0-1 1,-1 0-1,1 0 1,-1-1-1,7-6 1,-3 1 3,1 0-1,-2-1 0,1 0 1,-1 0-1,-1-1 1,0 0-1,7-16 1,23-83 489,-39 119 322,-1-1-755,1 0 0,0 0 0,1 0 0,-3 13 0,4-12-32,0-2-28,0-1 0,0 1 0,1 0 0,0 0 0,0-1-1,1 1 1,0 0 0,0-1 0,0 1 0,1-1 0,0 1-1,0-1 1,1 0 0,4 9 0,-1-5-20,1-1 0,0 1 0,0-1 1,14 14-1,-20-22 2,1 1 0,-1-1 0,0 0 1,1 0-1,-1 0 0,1 0 0,-1 0 0,1 0 1,-1 0-1,1 0 0,0-1 0,-1 1 0,1-1 1,0 1-1,0-1 0,-1 0 0,1 1 0,0-1 1,0 0-1,0 0 0,-1 0 0,1-1 0,0 1 1,0 0-1,0-1 0,-1 1 0,1-1 0,0 1 1,-1-1-1,1 0 0,0 0 0,-1 0 0,1 0 1,-1 0-1,0 0 0,1 0 0,-1 0 0,0-1 1,2-1-1,1-2 24,-1 1 0,0-1 1,0 1-1,-1-1 0,1 0 0,-1 0 0,0 0 1,0 0-1,1-9 0,0-3 148,1-30 0,-4 35-139,0 0-1,2 1 0,-1-1 1,1 0-1,5-12 1,13 75 208,-10-8-183,-9-34-11,1-1-1,0 1 1,1-1-1,5 13 0,-11-27-18,0 0-1,0 1 1,1-1-1,0 0 0,0 0 1,1 0-1,0 0 1,0-1-1,0 1 1,1 0-1,-1-1 0,2 1 1,-1 0-1,1 0 1,0-1-1,0 1 0,0 0 1,1 0-1,3-7 1,1-3-53,-5 9 30,2-1-1,-1 0 1,1 1 0,0 0-1,1 0 1,0 0 0,0 0-1,0 1 1,1-1 0,0 1-1,0 0 1,1 1 0,-1-1-1,8-4 1,-3 1-9,4-2-81,-13 11 82,0 0 1,-1 0 0,1-1 0,-1 2-1,1-1 1,0 0 0,-1 0 0,1 0 0,-1 0-1,1 0 1,0 0 0,-1 1 0,1-1 0,-1 0-1,1 0 1,-1 1 0,1-1 0,-1 0-1,1 1 1,-1-1 0,1 1 0,-1-1 0,1 0-1,-1 1 1,0-1 0,1 1 0,-1-1-1,1 2 1,2 4 11,0 0 0,0 0-1,0 0 1,-1 1-1,1-1 1,-2 1 0,1 0-1,1 10 1,2 57 94,-5-60-111,1 0-1,0 0 1,1 1 0,7 24-1,-8-35 7,1 0 0,-1 0 0,1 0 0,0 0 0,0 0 0,0-1 0,1 1 0,-1-1 0,1 1 0,0-1 0,0 0 0,0 0 0,0 0 0,1-1 0,-1 1-1,1-1 1,-1 0 0,1 0 0,0 0 0,7 2 0,-1-1 1,4 2 2,1-1 1,-1-1 0,28 3-1,-38-6-4,-1 1-1,0-1 0,1 0 0,-1-1 0,0 1 0,0-1 1,1 1-1,-1-1 0,0 0 0,0 0 0,0-1 1,0 1-1,0-1 0,0 1 0,0-1 0,0 0 1,-1 0-1,1 0 0,-1 0 0,0-1 0,1 1 1,-1-1-1,2-3 0,3-5-5,-1 0 0,0-1 0,0 0 0,-2 0 0,1 0 0,4-25 1,-7 29 8,-1-1 1,-1 1-1,1 0 1,-2-1 0,1 1-1,-1 0 1,0 0-1,0-1 1,-1 1 0,-1 0-1,-5-15 1,7 22 0,0 0 1,1 0-1,-1 0 1,0 0-1,0 0 0,1 0 1,-1 0-1,0 0 1,0 0-1,0 1 0,0-1 1,0 0-1,0 1 1,-1-1-1,1 1 0,0-1 1,0 1-1,0-1 1,0 1-1,-1 0 0,1 0 1,0-1-1,0 1 1,-1 0-1,1 0 1,0 0-1,0 0 0,-1 1 1,1-1-1,0 0 1,0 1-1,0-1 0,-1 0 1,1 1-1,0-1 1,0 1-1,0 0 0,-2 1 1,-1 0-14,0 0 0,1 0-1,-1 1 1,1 0 0,-1-1 0,1 1 0,0 0 0,0 1 0,-5 6 0,6-6 14,0 0 1,0 0 0,1 1-1,0-1 1,-1 0 0,1 1-1,1-1 1,-1 1 0,1-1-1,-1 1 1,1-1 0,1 1 0,0 8-1,1-6-1,0 0 1,0 0-1,1 0 0,0 0 0,0 0 0,1-1 1,7 12-1,0-4-17,1 0-1,0-1 1,1 0 0,1-1 0,0 0-1,17 10 1,-16-12 11,1-1 0,0-1 0,0-1-1,1-1 1,31 9 0,-26-10-187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1T08:40:01.3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1 7282,'-2'0'2392,"4"1"-2696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1T08:39:08.4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129 2 1472,'-5'-1'5974,"5"1"-5844,-8 17-545,5-10 873,-19 38-321,2 1 1,3 1-1,2 1 0,1 0 1,-10 76-1,24-119-142,0 0 0,0 0-1,0 0 1,1 0 0,0-1 0,0 1 0,0 0-1,1 0 1,0-1 0,0 1 0,0-1-1,0 1 1,1-1 0,5 8 0,-7-11-2,0 1 0,0-1 0,0 0 0,1 1 0,-1-1 0,0 0-1,1 0 1,-1 0 0,1 0 0,0 0 0,-1 0 0,1 0 0,0 0 0,-1-1 0,1 1 0,0-1 0,0 1 0,0-1 0,-1 0 0,1 0 0,0 0 0,0 0 0,0 0 0,0 0 0,-1 0 0,1 0 0,0-1 0,0 1 0,0-1 0,-1 0 0,1 1 0,0-1 0,-1 0 0,1 0 0,0 0 0,-1 0 0,1 0 0,-1 0 0,0 0 0,1-1 0,0-1 0,10-10 21,-2 0 0,1-1 0,-2 0 0,0 0 0,12-26 1,6-12 134,-28 56-112,-1 0 0,0 1 0,1-1 0,0 1-1,0-1 1,0 1 0,1-1 0,0 1-1,-1-1 1,2 1 0,-1 0 0,0-1 0,1 1-1,0-1 1,0 1 0,0-1 0,1 0-1,-1 1 1,1-1 0,0 0 0,5 7 0,-4-5-38,1 0 0,0 0 0,0-1 0,0 1 1,1-1-1,-1 0 0,1-1 0,1 1 1,-1-1-1,0 0 0,1 0 0,0-1 0,0 1 1,9 2-1,-9-4 8,1 0 0,0-1 0,0 1 0,0-1 0,0-1 0,1 0 0,-1 0 0,0 0 0,10-2 0,-15 1 21,1 1 0,-1-1 1,0 0-1,0 0 0,0 0 0,0 0 0,0 0 0,0 0 0,0 0 0,0-1 0,0 1 0,0-1 1,0 1-1,-1-1 0,1 0 0,-1 1 0,1-1 0,-1 0 0,0 0 0,0 0 0,0 0 0,0-1 1,0 1-1,0 0 0,-1 0 0,1 0 0,-1-1 0,1 1 0,-1 0 0,0-1 0,0-4 0,-1-19 138,-1 0 0,-1 0 0,-2 0-1,0 1 1,-2-1 0,-17-42 0,21 60-176,0 2 18,1-2-1,-1 1 0,1 0 0,-2-9 0,4 15-17,0 0-1,0 0 0,0 0 0,0 0 0,0-1 0,0 1 0,0 0 0,0 0 0,0 0 0,0 0 0,0 0 0,1 0 0,-1 0 0,0 0 1,1 0-1,-1 0 0,1 0 0,-1 0 0,1 0 0,0 0 0,-1 0 0,1 0 0,0 1 0,-1-1 0,1 0 0,0 1 0,0-1 0,0 0 0,0 1 1,0-1-1,0 1 0,0-1 0,0 1 0,0-1 0,2 1 0,14-4-704,4-1-1513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1T08:40:04.9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50 156 2937,'-19'45'1187,"18"-43"-1104,0 0 1,1 0 0,-1 1 0,1-1 0,-1 0 0,1 1 0,0-1 0,0 1 0,0-1-1,0 0 1,1 1 0,-1-1 0,1 0 0,-1 1 0,2 2 0,1 5 58,3 29 225,-1-1-1,-2 0 1,-4 67 0,1-102-256,0-1 1,0 0-1,-1 1 1,1-1-1,-1 1 1,0-1-1,1 0 1,-1 0-1,0 1 1,0-1-1,0 0 1,-1 0-1,1 0 1,-2 2-1,3-4-105,0 0 1,0 0-1,0 0 0,0 0 0,0 0 0,-1 0 1,1 1-1,0-1 0,0 0 0,0 0 0,0 0 1,0 0-1,0 0 0,0 0 0,0 0 0,0 0 1,-1 0-1,1 0 0,0 0 0,0 0 0,0 0 1,0 0-1,0 0 0,0 0 0,0 0 0,0 0 1,-1 0-1,1 0 0,0 0 0,0 0 0,0 0 1,0 0-1,0 0 0,0 0 0,0 0 0,0 0 1,0 0-1,-1 0 0,1-1 0,0 1 0,0 0 1,0 0-1,0 0 0,0 0 0,0 0 0,0 0 1,0 0-1,0 0 0,0 0 0,0 0 0,0-1 1,0 1-1,0 0 0,0 0 0,0 0 0,0 0 1,0 0-1,0 0 0,0 0 0,0-1 0,-4-15 84,-7-52-60,-2-75 0,12 120-25,1 1 0,1-1 0,2 0 1,0 0-1,1 1 0,1 0 0,14-37 1,-17 55-7,0-1 0,1 0 0,0 1 0,0 0 0,0-1 0,0 1 1,1 0-1,-1 1 0,1-1 0,8-5 0,-11 8-1,1-1-1,0 2 0,-1-1 1,1 0-1,0 0 1,-1 0-1,1 1 1,0-1-1,0 1 1,-1 0-1,1-1 1,0 1-1,0 0 0,0 0 1,0 0-1,-1 0 1,1 0-1,0 1 1,0-1-1,0 0 1,-1 1-1,1 0 1,0-1-1,0 1 0,-1 0 1,1 0-1,-1 0 1,1 0-1,-1 0 1,1 0-1,-1 0 1,1 1-1,-1-1 1,2 3-1,-1-1-3,1 1-1,-1 0 1,0 0-1,0 0 1,-1 0-1,1 0 1,-1 0-1,0 1 1,0-1-1,0 0 1,-1 1-1,1-1 1,-1 0-1,0 1 1,0-1 0,-2 9-1,-2 8 20,0-1-1,-10 26 1,8-27 4,0 1 16,-1 0 0,-15 32 0,19-46-23,0-1-1,-1 1 0,0 0 1,0-1-1,0 0 1,-1 0-1,0 0 1,0-1-1,0 0 0,0 0 1,0 0-1,-12 6 1,17-10-11,0 0 0,-1 0 0,1 1 0,0-1-1,-1 0 1,1 0 0,0 0 0,-1 1 0,1-1 0,0 0 0,-1 0 0,1 0 0,-1 0 0,1 0 0,0 0 0,-1 0 0,1 0 0,-1 0 0,1 0 0,0 0 0,-1 0 0,1 0 0,0 0 0,-1 0 0,1 0 0,-1-1 0,1 1 0,0 0 0,-1 0 0,1 0 0,0-1-1,-1 1 1,1 0 0,0 0 0,-1-1 0,1-14-11,12-18 22,-2 11-1,15-30 7,-22 48-18,-1 1 1,1-1-1,0 1 0,0-1 0,0 1 0,0 0 0,1 0 1,-1 0-1,1 0 0,5-2 0,-8 4 1,0 1 0,0 0-1,0-1 1,1 1 0,-1 0 0,0-1 0,0 1-1,1 0 1,-1 0 0,0 0 0,0 0 0,1 0-1,-1 1 1,0-1 0,0 0 0,0 0 0,1 1-1,-1-1 1,0 1 0,0-1 0,0 1 0,0 0-1,0-1 1,0 1 0,0 0 0,0 0 0,0-1-1,0 1 1,0 0 0,-1 0 0,1 0 0,0 0-1,-1 0 1,1 0 0,0 0 0,0 3 0,3 5 11,1 0 1,-1 0-1,3 16 1,-4-15-1,0-1-9,4 13 8,16 34-1,-20-50-8,0-1 1,0 1-1,1-1 0,0 1 1,0-1-1,0-1 0,0 1 0,1 0 1,0-1-1,9 6 0,-12-8-1,0-1 1,0 0-1,0 0 0,0 0 0,1 0 0,-1-1 0,0 1 0,1 0 0,-1-1 0,0 0 0,1 0 0,-1 1 1,1-1-1,-1-1 0,0 1 0,1 0 0,-1-1 0,0 1 0,1-1 0,-1 1 0,0-1 0,1 0 0,-1 0 1,0 0-1,0 0 0,0-1 0,0 1 0,0-1 0,0 1 0,-1-1 0,1 0 0,0 1 0,-1-1 0,1 0 1,-1 0-1,2-2 0,5-9 2,-1 0 0,0 0 0,0 0 1,6-22-1,-10 26-30,-1 4 21,-1 2 9,-1 1 0,1 0 0,0 0 0,-1 0 0,1 0-1,0 0 1,0 0 0,1 0 0,-1 0 0,0 0 0,1 0 0,-1 1 0,1-1 0,-1 0 0,1 1 0,0-1-1,2 0 1,-3 3 5,0 1-1,-1 0 0,1 0 0,-1-1 0,1 1 1,-1 0-1,1 0 0,-1 0 0,0 0 1,0-1-1,0 5 0,0 4-4,0 1 0,1 0 0,0-1 0,1 1 0,0-1 0,1 1 0,7 16 0,-8-22-3,0 0-1,0 0 0,1 0 0,0-1 0,0 1 0,0 0 1,1-1-1,0 0 0,0 0 0,0 0 0,0-1 0,0 1 0,1-1 1,-1 0-1,1 0 0,10 4 0,-12-6 3,0 0 0,0 0 1,-1 0-1,1 0 0,0-1 0,0 0 0,0 1 1,1-1-1,-1 0 0,0 0 0,0-1 0,0 1 1,0-1-1,0 1 0,-1-1 0,1 0 0,0 0 0,0 0 1,3-3-1,-2 2-1,0-1 0,-1 0 0,0 0 0,0-1 0,0 1 0,0 0 0,0-1 0,0 0 0,-1 0 0,0 0-1,3-7 1,0-1 0,-1 0-1,-1 0 0,0-1 1,-1 1-1,0-1 0,-1 1 0,0-1 1,-1-16-1,-1 20 9,-1 0 0,1 0 0,-2 0 0,1 0 0,-1 0 0,0 1 1,-1-1-1,-6-11 0,9 19-4,0-1 0,0 0 1,-1 0-1,1 1 1,0-1-1,-1 1 0,1-1 1,0 1-1,-1 0 0,0-1 1,1 1-1,-1 0 0,0 0 1,0 0-1,1 0 1,-1 0-1,0 1 0,0-1 1,0 0-1,0 1 0,0 0 1,0-1-1,0 1 1,0 0-1,0 0 0,0 0 1,0 0-1,0 1 0,0-1 1,0 0-1,0 1 1,0-1-1,0 1 0,0 0 1,0 0-1,0 0 0,0 0 1,1 0-1,-1 0 1,0 0-1,1 1 0,-1-1 1,-1 2-1,-4 3 3,1 1 0,0-1 1,1 1-1,-1 0 0,1 1 0,1-1 0,-1 1 1,1 0-1,1 0 0,-5 15 0,5-16-6,1 1 0,0-1 0,1 0-1,0 1 1,0-1 0,1 0 0,0 1 0,0-1-1,1 1 1,-1-1 0,2 1 0,-1-1 0,4 9-1,-5-15 0,1 0 0,-1 1 0,1-1-1,-1 0 1,1 1 0,0-1 0,0 0 0,-1 0-1,1 0 1,0 1 0,0-1 0,0 0-1,0 0 1,1 0 0,-1-1 0,0 1 0,0 0-1,1 0 1,-1-1 0,0 1 0,1-1-1,-1 1 1,0-1 0,1 1 0,-1-1-1,3 0 1,-2 0 3,0 0-1,0-1 0,1 1 1,-1-1-1,0 1 0,0-1 0,0 0 1,0 0-1,1 0 0,-1 0 1,-1 0-1,1-1 0,0 1 1,0-1-1,3-2 0,-5 3-1,1 0 0,-1 1 0,1-1 0,0 0 0,-1 1 0,1-1 0,0 1 0,0-1 0,0 1 0,-1-1 0,1 1 0,0-1 0,0 1 0,0 0 0,0 0 0,0-1 0,-1 1 0,1 0 0,0 0 0,0 0 0,0 0 0,0 0 0,0 0 0,0 0 0,0 0 0,0 1 0,0-1 0,0 0 0,-1 0 0,1 1 0,1 0 0,2 1-1,-1 1 0,0-1 1,0 1-1,0 0 1,-1 0-1,4 4 1,12 13-2,-13-16 0,0 0-1,0 0 1,0-1 0,1 0 0,-1 0-1,1 0 1,0-1 0,0 0 0,0 0 0,6 1-1,-7-3 1,0 0 0,0 0 0,0 0 0,0 0 0,0-1-1,0 0 1,-1 0 0,1-1 0,0 1 0,0-1 0,-1 0-1,1 0 1,5-4 0,-1 1-3,-1-1 0,0 0 0,-1-1-1,1 0 1,-1 0 0,0 0 0,-1-1 0,0 0 0,0 0-1,-1 0 1,0-1 0,0 0 0,6-16 0,0-10 12,-1 0 1,8-52 0,-8 38 6,-8 37-8,0 0 0,0-1 0,-1 1-1,0-18 1,-2 28 0,1-1 0,0 1 1,-1-1-1,1 1 0,-1-1 0,0 1 0,0 0 0,0-1 1,0 1-1,0 0 0,0 0 0,-3-4 0,3 5 3,0 0 0,-1 0-1,1 0 1,0 0 0,-1 0-1,1 1 1,-1-1 0,1 0 0,-1 1-1,1-1 1,-1 1 0,0-1-1,1 1 1,-1 0 0,1 0-1,-1 0 1,0 0 0,1 0-1,-1 0 1,0 0 0,-2 1-1,1 0-4,-1-1-1,1 1 0,0 0 0,-1 0 0,1 0 0,0 1 0,0-1 1,0 1-1,0 0 0,0 0 0,0 0 0,1 0 0,-1 0 1,0 1-1,1-1 0,0 1 0,0-1 0,0 1 0,0 0 0,0 0 1,0 0-1,1 0 0,-1 0 0,1 1 0,-2 4 0,2-2-4,0 0-1,0 0 0,1 0 0,0 0 1,0 0-1,0 0 0,1 0 0,-1 0 1,1 0-1,1 0 0,-1 0 0,1 0 1,5 10-1,50 85 27,-39-71-36,0 0 1,-2 2 0,17 48 0,-32-78 19,-1 0 0,1 0 0,-1 0-1,0 0 1,0 0 0,0 1 0,0-1 0,0 0 0,-1 0 0,1 0 0,0 0 0,-2 3 0,2-5 0,0 0 0,0 1 0,-1-1 0,1 1 0,0-1 0,0 1 0,-1-1 0,1 0 1,0 1-1,-1-1 0,1 0 0,0 1 0,-1-1 0,1 0 0,0 0 0,-1 1 0,1-1 0,-1 0 0,1 0 1,-1 0-1,1 1 0,0-1 0,-1 0 0,0 0 6,0 0 1,0-1-1,0 1 1,0 0-1,0 0 1,1-1-1,-1 1 0,0 0 1,0-1-1,0 1 1,1-1-1,-1 1 1,0-1-1,0 1 1,1-1-1,-1 0 0,0 0 1,-4-5-11,0-1-1,1 0 1,-1 0-1,2 0 1,-1 0 0,1 0-1,0-1 1,0 1-1,1-1 1,-2-12 0,3 10-8,0 1 1,0 0-1,2-1 1,-1 1-1,1 0 1,0 0-1,1 0 1,0-1 0,0 2-1,5-11 1,-3 8 5,1 1-1,0 0 1,0 0 0,1 0 0,0 1 0,1-1 0,0 2-1,9-10 1,16-8 37,-30 25-44,0 0-1,0 0 1,0 0-1,0 0 1,0 0-1,0 0 1,0 0-1,0 1 1,0-1-1,0 1 1,0-1 0,0 1-1,1 0 1,-1 0-1,0 0 1,4 1-1,-5-1 9,0 1 0,0 0-1,-1-1 1,1 1 0,0 0 0,0 0-1,0-1 1,-1 1 0,1 0 0,-1 0-1,1 0 1,-1 0 0,1 0 0,-1 0-1,1 0 1,-1 0 0,0 0-1,1 0 1,-1 0 0,0 1 0,0-1-1,0 0 1,0 0 0,0 0 0,0 0-1,0 0 1,0 0 0,-1 0 0,1 0-1,-1 2 1,-10 36 33,10-34-43,-19 41-18,18-42 26,0-1 1,0 1-1,0-1 0,-1 0 0,1 0 1,-1 0-1,0 0 0,0 0 1,0-1-1,-5 4 0,7-6-2,1 0 0,0 0 1,0 0-1,0 0 0,-1 0 0,1 0 0,0 0 0,0 1 0,0-1 0,0 0 0,-1 0 0,1 0 1,0 0-1,0 0 0,0 0 0,0 0 0,-1 1 0,1-1 0,0 0 0,0 0 0,0 0 0,0 0 0,0 1 1,0-1-1,0 0 0,0 0 0,-1 0 0,1 1 0,0-1 0,0 0 0,0 0 0,0 0 0,0 1 1,0-1-1,0 0 0,0 0 0,0 0 0,0 1 0,0-1 0,0 0 0,0 0 0,1 0 0,-1 1 1,0-1-1,0 0 0,0 0 0,11 8-1,-3-4 8,7 5-10,13 7 1,44 35 0,-64-44-2,0 0 0,1-1 0,-1 0 0,1-1-1,1 1 1,-1-2 0,16 7 0,-22-11 0,-1 1 0,1 0 1,-1-1-1,1 1 0,-1-1 0,1 0 1,-1 0-1,1 0 0,-1 0 0,1 0 1,-1 0-1,1-1 0,0 1 0,-1-1 1,0 0-1,1 0 0,-1 0 0,1 0 1,-1 0-1,0 0 0,0-1 0,0 1 1,0-1-1,0 1 0,0-1 0,0 0 1,0 0-1,-1 0 0,1 0 0,-1 0 1,1 0-1,-1 0 0,0 0 0,0-1 1,0 1-1,1-4 0,1-4 19,-1 0-1,0-1 1,-1 0 0,0 1-1,0-1 1,-2-18 0,1-2 38,0 26-55,0 1-1,-1-1 1,1 1-1,-1 0 1,0-1-1,0 1 1,0 0-1,0-1 1,-4-7-1,4 11 1,0-1 0,0 1 0,0 0 0,0-1 0,0 1-1,0 0 1,0 0 0,-1 0 0,1 0 0,0 0 0,-1 0 0,1 0 0,-1 0 0,1 1 0,-1-1 0,1 0-1,-1 1 1,1-1 0,-1 1 0,0 0 0,1-1 0,-1 1 0,1 0 0,-1 0 0,0 0 0,1 0 0,-1 0-1,0 1 1,-2 0 0,2-1 2,1 1 1,0-1-1,-1 1 0,1 0 0,0-1 0,0 1 0,0 0 1,0 0-1,0 0 0,0 0 0,0 0 0,0 0 0,0 0 1,0 0-1,0 0 0,1 1 0,-1-1 0,0 0 0,1 1 0,-1-1 1,1 0-1,-1 1 0,1-1 0,0 0 0,-1 2 0,-1 41 30,2-32-14,0 8-11,0 0 0,1-1 0,1 1 0,5 24 1,-6-39-10,0-1 0,1 1 0,-1-1 0,1 1 0,0-1 0,0 0 1,1 1-1,-1-1 0,1 0 0,0 0 0,0-1 0,0 1 0,0-1 1,1 1-1,0-1 0,-1 0 0,1-1 0,0 1 0,0 0 0,1-1 1,-1 0-1,0 0 0,8 2 0,-6-3 9,-1 1 1,1-1-1,0 0 1,0 0-1,0-1 1,0 0-1,0 0 1,0 0-1,0-1 1,0 0-1,10-3 1,-11 2-11,0 0-1,-1-1 1,1 1 0,-1-1 0,0 0-1,0 0 1,0 0 0,0-1-1,0 0 1,-1 1 0,0-1-1,0-1 1,0 1 0,3-6 0,4-8 5,-1-1 1,-1 0 0,-1-1-1,-1 0 1,-1 0 0,6-37-1,-5 2 49,-2-73-1,-4 125-47,-3-33 2,3 35 1,0-1-1,0 1 1,-1 0-1,1 0 0,0 0 1,-1 0-1,1 0 0,-1 0 1,1 0-1,-1 0 1,0 0-1,1 0 0,-1 1 1,0-1-1,0 0 1,0 0-1,0 1 0,1-1 1,-1 0-1,0 1 1,0-1-1,0 1 0,0-1 1,0 1-1,0-1 0,-1 1 1,1 0-1,-1-1 1,1 2-3,1-1 1,-1 0 0,0 0-1,1 0 1,-1 1 0,1-1 0,-1 0-1,1 1 1,-1-1 0,0 0-1,1 1 1,-1-1 0,1 1-1,0-1 1,-1 1 0,1-1 0,-1 1-1,1-1 1,0 1 0,-1 0-1,1-1 1,0 1 0,0 0-1,-1-1 1,1 1 0,0 1 0,-5 20 36,4-19-34,-1 16 0,0 0 0,2 0 0,0 0 0,1 0 1,0 0-1,9 33 0,-3-24 5,1 1 0,1-1 0,22 43 0,-21-53-19,1 0-1,16 18 1,-18-25 20,0 1 0,-1 0 0,-1 0 0,1 1 0,-2 0 0,6 15 0,-46-72 30,-2 6-21,30 33-18,0-1 0,0 0 0,1 0 0,-1-1 0,1 1 0,-4-8 0,9 13-1,-1 0 0,1 1 0,-1-1 0,1 0 0,-1 0 0,1 0 0,-1 0 0,1 1 0,0-1 0,0 0 0,-1 0 0,1 0 0,0 0 0,0 0 0,0 0-1,0 0 1,0 0 0,0 0 0,0 0 0,0 0 0,1 0 0,-1 0 0,0 0 0,0 0 0,1 1 0,-1-1 0,1 0 0,-1 0 0,1 0 0,-1 0 0,1 1 0,0-1 0,-1 0 0,1 1-1,0-1 1,-1 0 0,1 1 0,0-1 0,0 1 0,0-1 0,-1 1 0,1-1 0,0 1 0,0 0 0,0-1 0,0 1 0,0 0 0,0 0 0,0 0 0,1 0 0,5-1-2,-1 0 0,1 1 0,-1 0 1,0 1-1,13 1 0,-11 0 0,1 0 1,-1-1-1,1-1 1,0 1-1,0-1 0,-1-1 1,11-1-1,-16 1 2,-1 1 0,0 0 0,0-1 0,1 0 0,-1 0 0,0 0-1,0 0 1,0 0 0,0 0 0,0 0 0,0-1 0,0 1 0,0-1 0,-1 1 0,1-1 0,-1 0-1,1 1 1,-1-1 0,1 0 0,-1 0 0,0 0 0,0 0 0,0-1 0,0 1 0,0 0 0,-1 0-1,1 0 1,-1-1 0,1 1 0,-1 0 0,0-3 0,0 2 7,0 1 0,-1-1 0,1 0 0,-1 1 0,1-1 0,-1 1 0,0-1 1,0 1-1,0 0 0,0-1 0,-1 1 0,1 0 0,-1 0 0,1 0 0,-1 0 0,0 0 0,0 0 0,0 0 0,-4-3 0,4 4 2,-1-1 0,1 0 0,-1 1 0,0-1-1,0 1 1,1 0 0,-1 0 0,0 0-1,0 0 1,0 0 0,0 1 0,0-1 0,-1 1-1,1 0 1,0 0 0,-4 0 0,6 1-9,1-1 1,-1 0 0,0 1-1,1-1 1,-1 0 0,1 1-1,-1-1 1,1 1 0,-1-1-1,1 0 1,-1 1 0,1-1-1,-1 1 1,1 0 0,0-1-1,-1 1 1,1-1 0,0 1-1,-1 0 1,1-1 0,0 1-1,0-1 1,0 1 0,-1 0-1,1-1 1,0 1 0,0 0-1,0 0 1,0-1 0,0 1-1,0 0 1,1 0 0,4 26 34,-4-24-31,2 10-4,1 1 1,1-1-1,0 0 0,1-1 1,0 1-1,1-1 0,9 13 1,-11-19-19,0-1 0,0 1 1,0-1-1,1 0 0,0-1 1,0 1-1,0-1 0,1 0 1,0-1-1,-1 1 0,1-2 1,0 1-1,0-1 0,1 0 1,8 2-1,33 0-301,5-5-261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1T08:40:08.3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1 169 2264,'0'0'2697,"0"2"-2557,15 46 151,2 10 96,-14-51-293,0 0 0,-1-1 0,0 1 0,-1 0 0,0 0 0,0 0 0,1 9 0,-2-16-87,0 1 0,0-1 0,0 0 0,0 1 0,0-1 0,0 0 0,0 1 0,0-1 0,0 0 0,0 1 0,0-1 0,0 0 0,0 1 0,0-1 0,-1 0 0,1 1 0,0-1 0,0 0 0,0 0 0,0 1 0,0-1 0,-1 0 0,1 0 0,0 1 0,0-1 0,-1 0 0,1 0 0,0 1 0,0-1 0,-1 0 0,1 0 0,0 0 0,-1 0 0,1 1 0,0-1 0,0 0 0,-1 0 0,1 0 0,0 0 0,-1 0 0,1 0 0,0 0 0,-1 0 0,1 0 0,0 0 0,-1 0 0,1 0 0,0 0 0,-1 0 0,1 0 0,0 0 0,-1-1 0,1 1 0,0 0 0,0 0 0,-1 0 0,1 0 0,0-1 0,-1 1 0,1 0 0,0 0 0,0-1 0,0 1 0,-1 0 0,1 0 0,0-1 0,0 1 0,-2-2 61,0 0-1,0 1 0,1-1 1,-1 0-1,1 0 1,0 0-1,-1 0 0,0-4 1,0-4-21,0-1 0,1 1 0,1-1 1,-1 0-1,2 1 0,-1-1 1,2 1-1,-1-1 0,1 1 0,7-19 1,-1 5-38,2 0 0,0 1 1,19-30-1,-24 44-9,1 1 0,0 0 0,1 0 0,8-8 0,-12 13 0,-1 1 1,1 0-1,-1 0 1,1 1-1,0-1 1,0 0-1,5-1 1,-6 2-1,-1 1 1,0 0-1,0 0 1,0-1-1,0 1 1,0 0-1,0 0 1,1 0 0,-1 0-1,0 1 1,0-1-1,0 0 1,0 0-1,0 1 1,1-1-1,-1 0 1,0 1 0,0-1-1,0 1 1,0 0-1,1 1 1,0-1 5,0 1 1,-1 0 0,1 0-1,-1 0 1,0 1-1,1-1 1,-1 0 0,0 0-1,-1 1 1,1-1-1,0 0 1,-1 1 0,1-1-1,0 4 1,1 39 84,-2-29-60,1 10 83,-1 0-1,-1 0 1,-1 0-1,-1-1 1,-11 42-1,20-90 45,0-4-131,1-1-1,13-31 1,-15 48-32,1-3 16,1 0 0,0 0-1,1 0 1,0 1 0,1 0 0,16-17-1,-25 30-10,1-1-1,-1 1 1,0-1-1,1 1 1,0-1-1,-1 1 1,1 0-1,-1-1 1,1 1-1,0 0 1,-1-1-1,1 1 1,-1 0-1,1 0 1,0 0-1,-1 0 1,1-1-1,0 1 1,-1 0 0,1 0-1,0 0 1,-1 1-1,1-1 1,0 0-1,-1 0 1,1 0-1,0 0 1,-1 1-1,1-1 1,0 0-1,-1 0 1,1 1-1,-1-1 1,1 0-1,-1 1 1,1-1-1,-1 1 1,1-1-1,-1 1 1,1-1-1,-1 1 1,1-1-1,-1 1 1,0 0-1,1-1 1,-1 1-1,0-1 1,0 1-1,1 0 1,-1-1-1,0 1 1,0 1-1,9 35 116,-7-7-72,-1 39 0,-2-43-32,2 0-1,4 31 1,-5-56-13,0 0 1,0 0 0,0 0 0,0 0-1,0 0 1,0 0 0,1 0 0,-1 0-1,1 0 1,-1 0 0,0 0 0,1 0-1,-1 0 1,1 0 0,0-1 0,-1 1-1,1 0 1,0 0 0,0-1-1,-1 1 1,2 1 0,-1-2 1,0 0 0,0 0-1,0 0 1,-1 0 0,1 0 0,0 0 0,0 0 0,0-1-1,-1 1 1,1 0 0,0 0 0,0-1 0,0 1 0,-1 0-1,1-1 1,0 1 0,-1-1 0,1 1 0,0-1 0,0 0-1,6-5 6,-1-1 0,0 0 0,8-13 0,-10 14-15,5-6 14,0 0 0,-1-1 0,-1 0-1,0-1 1,-1 0 0,6-17 0,-12 30-5,0 0 1,0 0 0,0 0-1,0 0 1,1 0 0,-1 0-1,0 0 1,1 1-1,-1-1 1,1 0 0,-1 0-1,1 0 1,-1 1 0,1-1-1,0 0 1,-1 1 0,1-1-1,0 0 1,-1 1-1,1-1 1,0 1 0,0-1-1,0 1 1,-1 0 0,1-1-1,0 1 1,0 0 0,1-1-1,-1 2 3,0-1-1,0 0 1,-1 1 0,1-1-1,0 1 1,0-1-1,-1 1 1,1 0-1,0-1 1,-1 1 0,1 0-1,-1-1 1,1 1-1,-1 0 1,1 0 0,-1-1-1,1 1 1,-1 0-1,0 0 1,1 0 0,-1 0-1,0 0 1,0 0-1,0-1 1,0 1-1,0 0 1,0 0 0,0 0-1,0 0 1,0 1-1,1 9-39,0 1-1,1-1 1,0 1-1,0-1 0,2 0 1,-1 0-1,1 0 0,1 0 1,0-1-1,1 0 1,-1 0-1,2 0 0,8 9 1,0-2-650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1T08:40:08.7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3 5201,'-3'0'2113,"2"-1"-1425,2 1-688,-1-1-600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1T08:40:09.0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40 1 3441,'5'13'3606,"9"42"-3168,-3 0 0,8 105 1,-16-108-424,-1-25-9,-1 0 1,-1-1 0,-1 1 0,-6 35 0,7-62-7,0 1-1,0-1 0,0 0 1,0 0-1,0 1 0,0-1 1,0 0-1,0 0 1,0 1-1,-1-1 0,1 0 1,0 0-1,0 0 0,0 1 1,0-1-1,0 0 1,-1 0-1,1 0 0,0 1 1,0-1-1,0 0 1,0 0-1,-1 0 0,1 0 1,0 0-1,0 1 0,-1-1 1,1 0-1,0 0 1,0 0-1,0 0 0,-1 0 1,1 0-1,0 0 0,0 0 1,-1 0-1,1 0 1,0 0-1,0 0 0,-1 0 1,1 0-1,0 0 1,0 0-1,-1 0 0,1 0 1,0 0-1,-1-1 0,-13-9 23,8 5 2,2 1-6,-1 0 0,1-1 0,-1 0 0,2 0 0,-1 0 0,0 0 0,1 0 0,0-1 0,0 1 0,1-1 0,-1 0 0,1 0 0,-1-10 0,0 7 32,-3-16 212,6 24-260,0 1 1,0-1 0,0 1-1,0-1 1,1 1-1,-1-1 1,0 0 0,0 1-1,1-1 1,-1 1-1,0 0 1,1-1 0,-1 1-1,1-1 1,-1 1 0,0 0-1,1-1 1,-1 1-1,1 0 1,-1-1 0,1 1-1,-1 0 1,1 0 0,-1-1-1,1 1 1,-1 0-1,1 0 1,0 0 0,-1 0-1,1 0 1,-1 0-1,1 0 1,-1 0 0,1 0-1,0 0 1,-1 0 0,1 0-1,-1 0 1,1 0-1,-1 0 1,1 1 0,-1-1-1,1 0 1,21 5 13,-15-3-193,0 0 1,0-1-1,1 0 0,12 1 0,1-5-955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1T08:40:09.6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0 206 6025,'15'-56'1991,"-15"55"-1971,0 1 0,0-1 0,0 1 0,0-1 0,1 1 0,-1-1 0,0 1 0,0-1 0,1 1 0,-1-1 0,0 1 0,1-1 0,-1 1 0,0 0 0,1-1 0,-1 1 0,0 0 0,1-1 0,-1 1 0,1 0 0,-1-1 0,1 1 0,-1 0 0,1 0 0,-1-1 0,1 1 0,-1 0 0,1 0 0,-1 0 0,1 0 0,-1 0 0,1 0 0,0 0 0,-1 0 0,1 0 0,-1 0 0,1 0 0,-1 0 0,1 0 0,-1 0 0,1 1 0,-1-1 0,1 0 0,-1 0 0,1 1 0,-1-1 0,1 0 0,-1 1 0,0-1 0,1 0 0,-1 1 0,1-1 0,-1 0 0,0 1 0,1-1 0,-1 1 0,0-1-1,1 1 1,0 1 14,3 2-65,1 0 1,-1 1-1,-1-1 1,1 1-1,-1 0 0,0 0 1,0 0-1,0 1 1,0-1-1,-1 1 1,0-1-1,1 7 1,3 13-126,3 40 0,-3-15 208,-4-43-21,-1 0 0,1 0 0,6 14-1,-8-20-24,1-1 0,-1 1 0,0 0 0,1 0-1,-1 0 1,1-1 0,0 1 0,-1 0 0,1 0-1,0-1 1,-1 1 0,1-1 0,0 1 0,0-1 0,-1 1-1,1-1 1,2 1 0,-3-1-3,1 0 1,0 0-1,0 0 0,0 0 0,0 0 1,0 0-1,-1-1 0,1 1 0,0 0 1,0-1-1,-1 1 0,1-1 1,0 1-1,0-1 0,-1 1 0,1-1 1,-1 1-1,1-1 0,0 0 1,-1 1-1,1-1 0,-1 0 0,1 1 1,-1-2-1,16-31 83,-1-2 20,-14 33-102,0 1 0,0-1 0,0 1 0,0-1 0,0 1 0,1-1 0,-1 1 0,1-1 0,-1 1 0,1 0 0,-1 0 0,1 0 0,0 0 0,0 0 0,1 0 0,-2 0 2,1 1 1,-1 0-1,0 0 1,0 1-1,0-1 1,0 0-1,0 0 1,0 1-1,1-1 1,-1 0-1,0 1 1,0-1-1,0 1 1,0-1-1,0 1 1,0 0-1,-1-1 1,1 1-1,0 0 1,0 0-1,0 0 1,-1 0-1,1-1 1,0 1-1,-1 0 1,1 0-1,0 2 1,17 33 103,-15-28-106,1-2 5,-1 1 0,1-1 0,1 0 0,-1 0 0,1-1 0,0 1 0,7 5 1,-10-10-7,-1 1 1,1-1-1,0 0 0,0 0 1,0 0-1,0 0 1,0 0-1,0 0 1,0-1-1,0 1 1,0-1-1,4 1 1,-5-1-3,0 0 0,1 0 0,-1 0 0,0-1 1,0 1-1,0 0 0,0-1 0,1 1 0,-1-1 0,0 0 1,0 1-1,0-1 0,0 0 0,0 1 0,0-1 0,0 0 0,-1 0 1,1 0-1,0 0 0,0 0 0,-1 0 0,1 0 0,0 0 1,0-2-1,1-2 12,-1 0-1,1-1 1,-1 1 0,0-1 0,-1 1 0,1-1-1,-1 0 1,0 1 0,-2-11 0,1-2 17,0-12 50,-1 0-1,-2 0 1,-12-51-1,11 66-153,0-1 0,-1 1-1,-1 0 1,0 0 0,-1 1 0,0 0-1,-1 0 1,-19-21 0,17 23-1449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1T08:40:11.5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7 237 2072,'75'61'865,"-74"-60"-837,0-1-1,0 1 1,0 0 0,0 0 0,0 0 0,1-1 0,-1 1 0,0-1 0,1 1 0,-1-1 0,0 1-1,1-1 1,-1 0 0,0 1 0,1-1 0,-1 0 0,1 0 0,-1 0 0,0 0 0,1-1 0,-1 1-1,1 0 1,-1 0 0,0-1 0,1 1 0,-1-1 0,0 1 0,1-1 0,-1 0 0,0 1 0,0-1-1,0 0 1,0 0 0,0 0 0,0 0 0,0 0 0,0 0 0,1-1 0,1-2 25,8-7 119,-1 0 0,0-1 0,-1-1-1,0 1 1,9-20 0,-14 25-47,-1 0 0,1 0 1,-2-1-1,1 1 0,-1-1 0,0 1 0,0-1 0,-1 0 0,0 0 1,-1 1-1,0-1 0,-1-11 0,1 16-69,-1-1-1,0 1 1,0-1-1,0 1 1,0 0 0,-1-1-1,1 1 1,-1 0-1,0 0 1,0 0-1,0 0 1,0 0 0,0 1-1,-1-1 1,0 1-1,1-1 1,-1 1-1,0 0 1,0 0 0,0 0-1,0 0 1,0 1-1,0-1 1,-1 1-1,1 0 1,-1 0 0,1 0-1,-1 0 1,1 1-1,-1-1 1,1 1-1,-1 0 1,-4 1 0,2-1-35,1 0 0,0 1 0,-1 0 0,1 0 0,0 1 0,-1 0 0,1-1 0,0 2 0,0-1 0,1 1 0,-1-1 0,0 1 0,1 0 0,0 1 0,-1-1 0,2 1 0,-1 0 0,0 0 0,1 0 1,-1 1-1,-3 6 0,2 0 29,0 1 0,1-1 1,0 1-1,1 1 1,0-1-1,-1 13 1,4-17-31,-1 0 0,1-1-1,0 1 1,0-1 0,1 1 0,0-1 0,0 1 0,1-1 0,0 1 0,0-1 0,4 8 0,-5-13-19,0 0 0,0 0 0,1 0 0,-1-1-1,0 1 1,1 0 0,-1-1 0,1 1 0,-1-1 0,1 0 0,-1 1 0,1-1 0,0 0 0,0 0 0,0 0 0,0 0 0,0 0 0,0-1 0,0 1 0,0 0 0,0-1 0,0 0 0,0 1 0,0-1 0,0 0-1,0 0 1,0 0 0,1-1 0,-1 1 0,0 0 0,0-1 0,0 1 0,0-1 0,0 0 0,0 1 0,3-3 0,-1 1 5,1-1 0,0 0 0,-1 0 0,1 0 0,-1 0 0,0-1 0,0 0 0,0 0 0,-1 0 1,1 0-1,-1 0 0,0-1 0,3-6 0,3-11 10,-2 0 1,7-33 0,-11 40 35,-3 15-44,0 0 0,0 0-1,0 0 1,0 0-1,0 0 1,0 0-1,0 0 1,1 0-1,-1 1 1,0-1-1,0 0 1,0 0-1,0 0 1,0 0 0,0 0-1,0 0 1,0 0-1,0 0 1,1 0-1,-1 0 1,0 0-1,0 0 1,0 0-1,0 0 1,0 0-1,0 0 1,0 0-1,0 0 1,1 0 0,-1 0-1,0 0 1,0 0-1,0 0 1,0 0-1,0 0 1,0 0-1,0 0 1,0 0-1,1 0 1,-1 0-1,0 0 1,0 0 0,0 0-1,0 0 1,0 0-1,0 0 1,0-1-1,0 1 1,0 0-1,0 0 1,1 0-1,-1 0 1,0 0-1,0 0 1,5 15-24,-2-6 47,2 4-22,2 8-3,13 25 1,-18-42-1,0 1 0,1-1 0,0 0 0,-1 0 0,1 0 0,1 0 0,-1 0 0,1 0 0,-1-1 0,1 0 0,0 0 0,5 3 0,-7-5-7,0 0 1,0-1-1,0 1 0,1-1 1,-1 1-1,0-1 0,0 0 1,0 0-1,1 0 1,-1 0-1,0-1 0,0 1 1,0 0-1,0-1 0,1 0 1,-1 1-1,0-1 1,0 0-1,0 0 0,0 0 1,-1 0-1,1-1 0,0 1 1,0 0-1,-1-1 0,1 1 1,-1-1-1,1 0 1,-1 1-1,2-4 0,6-6 51,-1-1 0,-1 0 0,9-20 0,-12 24-15,5-10 19,32-60 218,-35 69-242,0 0 0,0 0 0,1 1 0,0 0 0,1 1 0,9-9 0,-16 15-28,0 1 0,-1-1 0,1 1 1,0-1-1,0 1 0,0-1 0,-1 1 1,1-1-1,0 1 0,0 0 0,0 0 1,0-1-1,0 1 0,0 0 0,-1 0 0,1 0 1,0 0-1,0 0 0,0 0 0,0 0 1,0 0-1,0 1 0,0-1 0,0 0 1,-1 0-1,1 1 0,0-1 0,1 1 0,0 1 2,0 0-1,0-1 0,0 1 0,-1 0 0,1 0 1,-1 0-1,1 0 0,-1 1 0,0-1 0,2 3 1,1 4 4,-1 1 1,0-1 0,0 1 0,1 16 0,-3-13 21,-1 1 0,0 0 1,-2-1-1,1 1 0,-1-1 1,-8 26-1,58-157-9,-46 112-17,1-1 0,0 0-1,0 1 1,0 0 0,1 0 0,5-7-1,-8 12-4,-1 0-1,1 0 0,0 0 1,0 0-1,0 0 0,0 1 0,0-1 1,0 0-1,0 1 0,0-1 1,0 1-1,0-1 0,1 1 1,-1 0-1,0-1 0,0 1 0,3 0 1,-3 0 3,0 0 1,1 0-1,-1 1 0,0-1 1,1 1-1,-1-1 1,0 1-1,1 0 1,-1 0-1,0-1 0,0 1 1,0 0-1,0 0 1,0 0-1,0 0 0,0 0 1,0 0-1,0 1 1,1 0-1,1 4-1,1-1-1,-1 0 1,0 1-1,-1 0 1,1-1-1,-1 1 1,0 0-1,0 0 1,-1 1 0,0-1-1,0 0 1,-1 0-1,1 1 1,-2 7-1,0-3 16,-1 0-1,0 0 0,-1 0 1,0 0-1,-1-1 0,0 1 1,-6 10-1,10-21-16,0 0 0,0 1 0,-1-1 0,1 0 0,0 1 0,0-1 0,0 1 0,0-1 0,0 0 0,0 1 0,0-1 0,0 1 0,0-1 0,0 0 0,0 1 0,0-1 0,0 1 0,0-1 0,0 0 0,0 1 0,0-1 0,0 1 0,1-1 0,-1 0 0,0 1 0,0-1 0,0 0 0,1 1 0,-1-1 0,0 0 0,1 1 0,-1-1 0,0 0 0,1 0 0,-1 1 0,0-1 0,1 0 0,-1 0 0,0 0 0,1 0 0,-1 1 0,0-1 0,1 0 0,-1 0 0,1 0 0,-1 0 0,0 0 0,1 0 0,-1 0 0,1 0 0,-1 0 0,0 0 0,1 0 0,0-1 0,26-1 41,-24 2-46,10-2-6,0-1 1,0-1-1,0 1 1,0-2-1,-1 0 1,23-12-1,-15 5 19,-1-1-1,34-29 0,-43 33-3,-1 1 0,-1-1-1,0-1 1,0 0 0,6-12-1,-11 17-3,0 0 0,0 0 0,-1 0 0,0 0 0,0 0-1,-1 0 1,1-1 0,-1 1 0,-1-1 0,1 1 0,0-1-1,-1 1 1,-1-10 0,1 14 9,-1 0-1,1 0 0,0 1 1,-1-1-1,1 0 1,-1 0-1,1 1 1,-1-1-1,1 0 1,-1 1-1,1-1 0,-1 0 1,0 1-1,1-1 1,-1 1-1,0-1 1,1 1-1,-1-1 1,0 1-1,0 0 0,0-1 1,1 1-1,-1 0 1,0 0-1,0-1 1,0 1-1,0 0 1,0 0-1,0 0 0,1 0 1,-2 0-1,-31 4 27,30-4-40,-1 1 2,1-1 1,0 1-1,0-1 1,0 1-1,0 0 1,0 0 0,0 1-1,0-1 1,1 1-1,-1-1 1,0 1 0,1 0-1,-1 0 1,1 0-1,0 0 1,-1 0 0,-1 3-1,2-1 5,1-1-1,-1 1 1,1 0-1,-1 0 1,1-1-1,1 1 1,-1 0-1,0 0 0,1 0 1,0 0-1,0 0 1,0 0-1,1 6 1,0 0-3,1 0 1,0-1-1,1 1 0,0-1 1,0 0-1,1 0 0,0 0 1,0 0-1,1-1 0,0 0 1,1 0-1,0 0 0,0 0 1,8 7-1,-10-12-1,-1 0 1,1 0-1,0 0 0,0 0 1,0-1-1,0 0 1,0 1-1,1-1 0,-1-1 1,0 1-1,1-1 0,0 0 1,-1 0-1,1 0 0,0 0 1,0-1-1,-1 0 1,1 0-1,0 0 0,0-1 1,-1 1-1,1-1 0,0 0 1,-1-1-1,1 1 0,-1-1 1,1 0-1,-1 0 0,0 0 1,5-4-1,-2 1 12,0 0-1,-1-1 1,1 0 0,-1 0-1,-1 0 1,1-1 0,-1 0-1,8-14 1,-5 9-9,-8 12-1,0-1 1,0 1-1,0 0 1,1-1 0,-1 1-1,0 0 1,1-1-1,-1 1 1,0 0 0,1 0-1,-1-1 1,0 1-1,1 0 1,-1 0 0,0 0-1,1 0 1,-1-1-1,1 1 1,-1 0 0,0 0-1,1 0 1,-1 0-1,1 0 1,-1 0 0,0 0-1,1 0 1,-1 0-1,1 0 1,-1 0 0,0 0-1,1 0 1,-1 1 0,1-1-1,-1 0 1,0 0-1,1 0 1,-1 1 0,0-1-1,1 0 1,-1 0-1,0 1 1,1-1 0,17 23 14,9 31 13,-25-51-25,9 34-10,-11-35 25,0-1-1,1 0 1,-1 0-1,0 0 1,0 0-1,0 0 1,0 0-1,0 1 1,0-1 0,0 0-1,0 0 1,0 0-1,-1 0 1,1 0-1,0 0 1,-1 0-1,1 0 1,-1 0-1,1 0 1,-1 0-1,1 0 1,-1 0-1,0 0 1,0 0-1,1 0 1,-1 0-1,-1 0 1,-12-9 686,7 2-605,-2 0-62,-2-2 55,0-1 0,1 0-1,-14-15 1,22 22-86,0 0-1,0-1 1,0 1-1,0-1 1,0 0-1,1 0 1,-1 0 0,1 0-1,0 0 1,-1 0-1,2 0 1,-1 0-1,0 0 1,1 0-1,-1-1 1,1 1-1,0 0 1,0 0 0,0-1-1,0 1 1,2-6-1,-1 5-6,1 0-1,-1 1 0,1-1 1,0 1-1,0-1 0,0 1 1,1 0-1,-1 0 1,1 0-1,0 0 0,0 0 1,0 0-1,0 1 0,0 0 1,0-1-1,1 1 0,-1 0 1,1 1-1,0-1 1,-1 1-1,1-1 0,0 1 1,7-1-1,5 0 44,-1 1 1,1 1-1,0 0 1,29 4-1,9 5 3507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1T08:40:14.4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1 426 3065,'3'-2'149,"-1"2"1,1-1 0,0 0-1,0 0 1,-1 1 0,1 0-1,0-1 1,0 1-1,0 0 1,0 1 0,0-1-1,-1 0 1,1 1 0,0 0-1,0-1 1,0 1 0,-1 0-1,4 2 1,-5-2-75,0 2 145,4 12 27,1-1 1,0 0 0,1-1 0,12 18 0,-15-26-203,0 0 1,0-1 0,0 1 0,0-1 0,1 0 0,0 0-1,0-1 1,0 1 0,0-1 0,1 0 0,-1-1 0,1 1 0,-1-1-1,1 0 1,0 0 0,8 0 0,-11-1-33,1-1 1,0 0 0,-1 0-1,1 0 1,0 0-1,-1-1 1,1 1-1,0-1 1,-1 0-1,1 0 1,-1 0 0,1-1-1,-1 1 1,0-1-1,0 0 1,0 0-1,0 0 1,0 0-1,0-1 1,0 1-1,-1-1 1,1 1 0,-1-1-1,1 0 1,-1 0-1,0 0 1,-1 0-1,3-4 1,-1-2 77,0 1 0,0-1 1,-1 0-1,0 0 0,0 0 1,-1 0-1,0-1 0,-1 1 0,0 0 1,-1 0-1,1-1 0,-2 1 1,1 0-1,-6-16 0,5 20-68,0 0 1,0 0-1,-1 0 1,1 0-1,-1 0 0,0 0 1,-1 0-1,1 1 0,-1 0 1,0-1-1,-5-3 0,6 6-15,0-1 1,-1 1-1,1 0 0,-1 1 0,0-1 0,0 0 0,1 1 1,-1 0-1,0 0 0,0 0 0,0 0 0,0 1 1,0 0-1,-1 0 0,1 0 0,-7 1 0,6 0 1,0 1 0,0 0 0,0 0 1,0 0-1,0 1 0,1-1 0,-1 1 0,1 0 0,0 0 0,0 1 0,0-1 0,0 1 0,1 0 0,-1 0 1,-3 7-1,1-4-6,1 2 1,0-1 0,0 0 0,1 1 0,0 0 0,0 0-1,-3 16 1,6-22-2,1 0 1,-1 0-1,1-1 0,0 1 0,0 0 0,0 0 0,0 0 0,1-1 1,-1 1-1,1 0 0,-1 0 0,1-1 0,0 1 0,0-1 0,0 1 1,0 0-1,1-1 0,-1 0 0,1 1 0,0-1 0,-1 0 0,1 0 1,0 0-1,0 0 0,0 0 0,0 0 0,1-1 0,-1 1 0,0-1 0,1 0 1,-1 1-1,1-1 0,5 1 0,-3 0 0,0-1-1,0 0 1,0 0 0,0-1-1,0 1 1,1-1 0,-1 0-1,0 0 1,0-1 0,0 0-1,0 0 1,0 0 0,0 0-1,0-1 1,0 0 0,0 0-1,6-4 1,24-22-37,-33 26 34,0 0 0,-1 0 0,1 0 0,0 0 0,-1 0 0,1-1 0,-1 1 0,0-1 0,0 1 0,0 0-1,0-1 1,0 0 0,0 1 0,0-5 0,-2 6 50,0 5 47,-1 12 38,3-7-128,0 1 1,1-1-1,0 0 1,0 0-1,5 10 0,-5-14-3,1 0 0,-1 0-1,1-1 1,-1 1 0,1-1 0,1 0-1,-1 1 1,1-1 0,-1-1-1,1 1 1,9 6 0,-10-8-8,0 0 0,1 0 1,-1 0-1,1-1 0,0 1 0,-1-1 1,1 0-1,0 0 0,0 0 0,0 0 1,0-1-1,0 1 0,0-1 1,0 0-1,0 0 0,0-1 0,0 1 1,-1-1-1,1 0 0,5-2 1,-3 1 5,-1-1 1,1 0 0,-1-1 0,0 0 0,0 1 0,0-2 0,0 1 0,-1 0 0,1-1 0,-1 0 0,6-10 0,-10 15-2,6-7 65,-1-1 0,0 1 0,0-1 0,-1 1 0,0-1 0,0-1 0,-1 1 0,0 0 0,-1-1 0,1 0 0,-2 1 0,2-12 0,-2 17 389,1 8-176,2 10-216,3 9-39,0 0 0,2-1 0,16 34 0,-24-57-23,-1 0-1,0 0 1,0 0 0,0 0 0,0 0 0,0 0-1,0 0 1,1 0 0,-1 0 0,0 0 0,0 0 0,0 0-1,0 0 1,0 0 0,1 0 0,-1 0 0,0 0 0,0 0-1,0 0 1,0 0 0,0 0 0,1 0 0,-1 0-1,0 0 1,0 0 0,0 0 0,0 0 0,0 0 0,0 0-1,0 0 1,1-1 0,-1 1 0,0 0 0,0 0 0,0 0-1,0 0 1,0 0 0,0 0 0,0 0 0,0-1-1,0 1 1,0 0 0,0 0 0,0 0 0,1 0 0,-1 0-1,0-1 1,0 1 0,0 0 0,0 0 0,0 0 0,0 0-1,0 0 1,0 0 0,-1-1 0,7-14 61,-4 9-78,9-26 43,17-45-64,-24 68 35,1-1 0,0 1 0,0-1 0,1 1 0,11-12 0,-17 20 3,0 0 0,1 1 0,-1-1 1,1 1-1,-1-1 0,1 1 0,-1-1 1,1 1-1,-1-1 0,1 1 0,-1-1 0,1 1 1,0 0-1,-1-1 0,1 1 0,-1 0 1,1-1-1,0 1 0,0 0 0,-1 0 1,1 0-1,0 0 0,-1 0 0,1 0 1,0 0-1,0 0 0,-1 0 0,1 0 0,0 0 1,-1 0-1,1 0 0,0 0 0,-1 1 1,1-1-1,0 0 0,-1 1 0,1-1 1,0 0-1,-1 1 0,1-1 0,-1 1 0,1-1 1,-1 1-1,1-1 0,-1 1 0,1-1 1,-1 1-1,1 0 0,-1-1 0,1 2 1,2 3-4,-1 1 1,0 0-1,1 0 1,1 10-1,-2-9 25,0 2-8,2 4-11,-1-1 1,2-1-1,8 19 1,-12-28-4,0 0 0,0 0 0,0 1 0,1-1 0,-1 0 0,1 0 0,0-1-1,-1 1 1,1 0 0,0-1 0,0 1 0,0-1 0,0 1 0,0-1 0,1 0 0,-1 0 0,0 0 0,1 0 0,-1 0 0,0-1 0,1 1 0,-1-1 0,1 1 0,3-1 0,-5 0 0,1-1 1,0 1-1,-1-1 0,1 1 1,0-1-1,-1 0 1,1 0-1,-1 1 0,1-1 1,-1 0-1,0 0 1,1-1-1,-1 1 1,0 0-1,0 0 0,0-1 1,0 1-1,0-1 1,0 1-1,0 0 1,0-1-1,0-2 0,16-43 23,-12 30-19,89-328-27,-90 312 32,-4 28 7,0 0 1,0 0 0,1 0-1,0 0 1,0 0 0,3-8-1,-2 34 218,2 39-147,9 106-77,27 102-35,-40-264 29,1 0 3,0 1-1,0-1 0,-1 0 0,0 0 0,0 0 0,0 0 0,0 0 0,-1 1 1,0-1-1,-1 5 0,1-9-6,-1 0 1,1-1-1,-1 1 1,1 0-1,-1-1 0,1 1 1,0-1-1,-1 1 1,1-1-1,0 1 1,-1-1-1,1 0 1,0 0-1,-1-1 0,-30-17-19,20 13 41,1-1 0,0 0 0,0-1 0,1 0 0,-16-16 0,25 23-21,0 0 0,0 0 0,0 0 0,0 0 0,1-1 1,-1 1-1,0 0 0,0 0 0,1-1 0,-1 1 0,1 0 1,-1-1-1,1 1 0,-1-1 0,1 1 0,0 0 0,0-1 1,0 1-1,0-1 0,0 1 0,0-1 0,0 1 0,0-1 1,0 1-1,1 0 0,-1-1 0,1 1 0,-1-1 0,1 1 1,-1 0-1,1 0 0,0-1 0,0 1 0,0 0 0,-1 0 1,1 0-1,0 0 0,0 0 0,1 0 0,-1 0 0,0 0 1,0 0-1,0 0 0,1 1 0,1-2 0,3-1-5,0 1 0,0-1 0,0 1 0,0 0 0,1 1 0,-1-1 0,1 1 0,10 0 0,1 3 1,-1 0 0,0 2 1,0 0-1,0 0 0,26 12 1,-29-11 10,-3 0-3,0 0 1,-1 1 0,0 0-1,0 0 1,17 14-1,-22-16-4,-1 0 0,0 0-1,1 0 1,-2 0 0,1 1 0,0 0 0,-1 0-1,0 0 1,0 0 0,0 0 0,-1 0-1,0 1 1,2 8 0,-4-12-2,-3-7 39,-5-14 2,0-4-38,1-1-1,1 1 1,2-1-1,0 0 1,1-1-1,2 1 1,1-31-1,1 50-15,0 1-1,1-1 1,-1 1 0,1-1-1,-1 1 1,2 0-1,2-6 1,-4 9 10,-1 0-1,0 1 1,1-1 0,-1 0-1,1 1 1,-1-1-1,1 0 1,-1 1 0,1-1-1,0 1 1,-1-1 0,1 1-1,-1-1 1,1 1 0,0-1-1,0 1 1,-1 0-1,1-1 1,0 1 0,0 0-1,-1-1 1,1 1 0,0 0-1,0 0 1,0 0 0,0 0-1,-1 0 1,1 0-1,0 0 1,0 0 0,0 0-1,-1 1 1,1-1 0,0 0-1,0 0 1,0 1 0,-1-1-1,1 0 1,0 1-1,-1-1 1,1 1 0,0-1-1,-1 1 1,1-1 0,0 1-1,-1-1 1,1 1 0,-1 0-1,1 0 1,9 13-12,0 0-1,8 17 1,-14-23 13,0 1 1,0-2-1,1 1 0,0 0 0,1-1 1,0 0-1,0 0 0,0 0 1,1-1-1,0 0 0,14 9 0,-19-14 3,-1 0-1,0 0 0,1-1 0,-1 1 1,1 0-1,0-1 0,-1 0 0,1 1 0,-1-1 1,1 0-1,0 0 0,-1 0 0,1 0 0,0 0 1,-1 0-1,1 0 0,-1 0 0,1-1 1,0 1-1,-1-1 0,1 1 0,-1-1 0,1 1 1,-1-1-1,0 0 0,1 0 0,-1 0 0,0 0 1,1 0-1,-1 0 0,0 0 0,0 0 0,0-1 1,0 1-1,0 0 0,0-1 0,0 1 1,0-1-1,0-2 0,2-2-2,0-1 0,-1 0-1,0 0 1,-1 0 0,1-1 0,-1 1-1,0-9 1,-3-39 44,1 51-38,1 0 1,-1 0-1,0 1 0,0-1 1,0 0-1,-1 1 0,1-1 1,-1 1-1,0-1 1,0 1-1,-4-6 0,6 9-3,-1-1-1,1 1 1,0 0-1,-1-1 0,1 1 1,-1 0-1,1-1 1,0 1-1,-1 0 1,1-1-1,-1 1 0,1 0 1,-1 0-1,1 0 1,-1-1-1,1 1 0,-1 0 1,1 0-1,-1 0 1,1 0-1,-1 0 0,1 0 1,-1 0-1,0 0 1,1 0-1,-1 0 0,1 0 1,-1 1-1,1-1 1,-1 0-1,1 0 0,-1 0 1,1 1-1,0-1 1,-1 0-1,1 0 1,-1 1-1,1-1 0,-1 0 1,1 1-1,0-1 1,-1 1-1,1-1 0,0 0 1,-1 1-1,1-1 1,0 1-1,0-1 0,0 1 1,-1-1-1,1 2 1,-10 27-15,9-14 20,1 1 0,0-1 0,1 0-1,0 1 1,2-1 0,0 0 0,0 0 0,1 0-1,12 27 1,-15-39-5,1 0 0,-1 0 0,1 0 0,0 0 0,0 0 0,0 0 0,0 0 0,0-1 0,1 1 0,-1-1 0,1 0 0,-1 1 0,6 2 0,-2-2-9,0-1 0,0 1 0,-1-1-1,1 0 1,0-1 0,10 2 0,-13-3 7,-1 0 0,0 0 1,0-1-1,1 1 0,-1 0 0,0-1 0,0 0 0,0 1 0,0-1 1,0 0-1,0 0 0,0 0 0,0-1 0,0 1 0,0 0 0,0-1 0,0 1 1,-1-1-1,1 1 0,-1-1 0,1 0 0,-1 0 0,0 0 0,2-2 1,-2 1 7,1 1 0,0-1 1,0 1-1,0 0 1,1-1-1,-1 1 1,0 0-1,1 0 0,0 1 1,-1-1-1,7-2 1,-8 3-11,1 1 1,-1 0-1,1 0 0,-1 1 1,1-1-1,-1 0 0,1 0 1,-1 1-1,1-1 1,-1 1-1,0-1 0,1 1 1,-1 0-1,1-1 0,-1 1 1,0 0-1,0 0 1,0 0-1,1 0 0,-1 0 1,1 2-1,23 27-121,-22-26 102,39 64-755,-33-51 271,2 0-165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1T08:40:14.7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93 5873,'-3'-7'2521,"-1"-8"-1465,2-1-400,4 2-504,2 1-176,3-2-888,-3 3-880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1T08:40:16.0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34 410 1664,'2'-1'187,"-1"0"-1,1 0 1,0 1-1,0-1 1,-1-1-1,1 1 0,-1 0 1,1 0-1,-1-1 1,1 1-1,-1 0 1,0-1-1,0 0 0,0 1 1,2-3-1,11-28 935,-2-14-421,-2-1 1,5-49-1,-5 23-287,-8 65-375,-1 1 1,0-1 0,-1 0-1,0 0 1,0 0-1,-1-9 1,0 15-5,1 1 1,-1-1 0,1 1-1,-1-1 1,1 1-1,-1 0 1,0-1-1,0 1 1,0 0-1,0-1 1,0 1-1,0 0 1,0 0 0,0 0-1,0 0 1,0 0-1,-1 0 1,1 0-1,0 0 1,-1 1-1,1-1 1,0 0 0,-1 1-1,1-1 1,-1 1-1,1 0 1,-1-1-1,0 1 1,1 0-1,-1 0 1,1 0 0,-1 0-1,1 0 1,-1 0-1,1 1 1,-1-1-1,1 0 1,-3 2-1,0-1 13,1 0 0,-1 0 0,1 0 0,0 1 0,0 0 0,-1 0 0,1 0 0,0 0 0,1 0 0,-1 0 0,0 1 0,1-1-1,-1 1 1,1 0 0,0 0 0,0 0 0,0 0 0,0 0 0,0 0 0,1 1 0,0-1 0,-1 1 0,0 5 0,-2 6-26,1 0 0,1 0-1,0 0 1,0 22 0,2-8 27,2 1-1,0-1 0,8 29 0,-7-41-37,2 0 1,0 0-1,1-1 1,1 0-1,0 0 0,14 21 1,-17-30-9,1-1 1,0-1 0,0 1-1,1-1 1,-1 0-1,1 0 1,0 0 0,1-1-1,-1 0 1,1 0 0,0-1-1,11 5 1,-15-7-3,0 0 0,0 0 0,0-1 0,0 1 0,-1-1 0,1 1 0,0-1 0,0 0 0,0 0 0,0 0 0,0-1 0,0 1 1,0-1-1,0 1 0,0-1 0,0 0 0,-1 0 0,1 0 0,0-1 0,-1 1 0,1-1 0,-1 1 0,1-1 0,-1 0 0,0 0 0,0 0 0,0 0 0,0 0 0,0-1 0,0 1 1,0-1-1,-1 1 0,1-1 0,1-5 0,0 2 8,0-2 0,-1 1 0,0 0 1,-1 0-1,1-1 0,-1 1 0,-1-1 0,1 1 1,-1-1-1,-1 1 0,1-1 0,-3-10 0,2 15 7,0-1 0,0 1 0,0 0 0,0 0 0,0-1 0,-1 1 0,0 0 0,1 0 0,-1 0 0,0 1 0,-1-1 0,1 0 0,0 1 0,-1-1 0,1 1 0,-1 0 0,0 0-1,0 0 1,0 0 0,0 1 0,0-1 0,0 1 0,0-1 0,0 1 0,-1 0 0,1 0 0,0 1 0,-5-1 0,6 0-8,1 1-1,0 0 1,0 0 0,0 0 0,0 1 0,0-1-1,0 0 1,0 0 0,0 0 0,0 1 0,0-1-1,0 0 1,0 1 0,0-1 0,1 1 0,-1-1-1,0 1 1,0 0 0,0-1 0,0 1 0,1 0-1,-1 0 1,0-1 0,1 1 0,-1 0 0,1 0-1,-1 0 1,1 0 0,-1 0 0,1 0 0,-1 0-1,1 0 1,0 0 0,-1 1 0,1 0-11,0 0 0,-1 0 0,1 0 0,0 0 0,0 0 0,0 1 0,1-1 0,-1 0 0,0 0 0,1 0 0,-1 0 0,1 0 0,0 0 0,0 0 1,1 2-1,2 1 3,1 0 0,0 0 0,0 0 0,0 0 0,0-1 0,1 0 0,0 0 0,-1-1 1,2 1-1,-1-1 0,0-1 0,0 1 0,11 2 0,-7-2 5,-1-1-1,0-1 0,1 1 1,-1-2-1,1 1 0,-1-1 1,1 0-1,-1-1 1,13-3-1,-16 2-6,1 0-1,-1-1 1,0 0-1,0 0 1,0-1-1,0 0 1,-1 0 0,1 0-1,-1 0 1,0-1-1,-1 0 1,1 0-1,-1 0 1,0-1 0,0 0-1,5-9 1,-4 5-2,0 1 0,-1-1-1,0 0 1,-1 0 0,0 0 0,-1 0 0,0-1 0,0 1 0,0-21 0,-3 27 15,1 0 0,0 1 0,-1-1 0,0 0 0,0 1 0,0-1 0,0 0 0,-1 1 1,1-1-1,-1 1 0,0 0 0,0 0 0,-3-5 0,3 7-8,1 0-1,0-1 1,0 1 0,-1 0-1,1 0 1,-1 0-1,1 1 1,-1-1 0,1 0-1,-1 0 1,0 1 0,1-1-1,-1 1 1,0 0-1,1-1 1,-1 1 0,0 0-1,1 0 1,-1 0 0,0 0-1,0 0 1,1 0-1,-1 1 1,0-1 0,1 1-1,-1-1 1,1 1-1,-1-1 1,0 1 0,1 0-1,-3 1 1,1 1-2,0-1 0,0 0 0,1 1 0,-1 0 0,1-1-1,-1 1 1,1 0 0,0 1 0,0-1 0,0 0 0,1 0 0,-1 1 0,1-1 0,-2 6 0,-1 5-1,1 0 0,-2 19 0,3-23 2,2 1 1,-1 0 0,1 0-1,1 0 1,0 0-1,0-1 1,1 1-1,0 0 1,7 16-1,-8-23 0,1 1 0,0-1 0,1 0-1,-1 0 1,1 0 0,0 0-1,0-1 1,0 1 0,0-1 0,1 1-1,-1-1 1,1 0 0,0-1-1,0 1 1,0-1 0,0 1 0,0-1-1,0 0 1,1-1 0,-1 1-1,1-1 1,0 0 0,-1 0 0,6 0-1,-5 0 3,0-1-1,0 0 1,0 0-1,0 0 0,0-1 1,0 0-1,0 0 1,0 0-1,-1-1 0,1 1 1,0-1-1,-1 0 1,1 0-1,-1-1 1,0 0-1,1 1 0,-1-1 1,-1-1-1,1 1 1,0 0-1,-1-1 0,0 0 1,0 0-1,0 0 1,0 0-1,0 0 1,-1-1-1,0 1 0,0-1 1,0 0-1,1-5 1,-2 6 3,9-28-14,-10 31 16,1 0 0,-1 0 1,0 0-1,1 0 0,-1 0 1,0 0-1,0 0 0,0 0 0,0-1 1,0 1-1,0 0 0,0 0 1,-1 0-1,1 0 0,0 0 1,-1 0-1,1 0 0,0 0 0,-1 0 1,1 0-1,-1 0 0,1 1 1,-2-3-1,2 3-3,0 0-1,-1 0 1,1 0-1,0 0 1,0 0-1,0-1 1,0 1-1,-1 0 1,1 0-1,0 0 1,0 0-1,0 0 1,-1 0-1,1 0 1,0 0-1,0 0 1,0 0-1,-1 0 1,1 0-1,0 0 1,0 0-1,0 0 1,-1 0-1,1 0 1,0 0-1,0 0 1,0 0-1,-1 0 1,1 0-1,0 0 1,0 0 0,0 1-1,0-1 1,-1 0-1,1 0 1,0 0-1,0 0 1,0 0-1,0 1 1,0-1-1,-1 0 1,1 0-1,0 0 1,0 1-1,-1 12 98,6 13-71,-2-15-16,1-1-1,0 1 0,0-1 1,1 0-1,8 11 1,-3-1 87,-8-13 74,-4-8 513,-2-3-655,0-1 0,0 0-1,1 0 1,0-1 0,0 1 0,0-1 0,-3-8 0,6 12-21,-2-4-8,0-1 0,0 0 0,1 1 0,0-1 0,1 0 0,-1 0 0,1 1 0,1-1 0,-1 0 0,1 0 0,3-12 0,2-25-9,-5 40 2,0 1 1,-1-1 0,2 1-1,-1 0 1,0-1 0,1 1-1,-1 0 1,1 0-1,0 0 1,0 0 0,0 0-1,0 0 1,1 1 0,-1-1-1,1 1 1,0 0 0,-1-1-1,1 1 1,0 0 0,4-1-1,-2 0-2,0 0 0,1 0 1,-1 1-1,1 0 0,0 0 0,-1 0 0,1 0 0,0 1 1,0 0-1,0 1 0,10-1 0,-14 1 2,0 1 0,0-1 0,0 0 0,0 1 1,0 0-1,0-1 0,0 1 0,0 0 0,-1 0 0,1 0 0,0 0 0,0 0 0,-1 1 0,1-1 0,-1 0 1,1 1-1,1 2 0,-1-1-1,1 1 0,-1-1 1,-1 1-1,1 0 1,0 0-1,-1 0 0,0 0 1,1 5-1,1 7 6,-2 0 1,0 0 0,-1 24-1,-1-31 7,0 11 9,1-1 0,1 1 0,4 30 0,-4-45-27,0-1 1,0 1-1,0-1 0,0 1 0,1-1 0,0 0 0,0 1 0,0-1 1,1 0-1,-1 0 0,1-1 0,0 1 0,0 0 0,0-1 0,0 0 1,1 0-1,0 0 0,-1 0 0,1 0 0,9 3 0,-10-4-44,1-1 0,0 0-1,0 0 1,0 0-1,1-1 1,-1 0 0,0 1-1,0-1 1,0-1-1,0 1 1,6-2 0,46-15-803,-53 16 798,43-16-628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1T08:39:09.5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58 216 2641,'16'-59'1273,"-16"59"-1243,0-1-1,1 1 1,-1 0-1,0-1 1,0 1-1,0-1 1,0 1-1,0 0 1,0-1-1,0 1 1,0-1-1,0 1 1,0 0-1,0-1 1,0 1-1,-1-1 1,1 1-1,0 0 1,0-1-1,0 1 1,0 0-1,-1-1 1,1 1-1,0-1 1,0 1-1,-1 0 1,1 0-1,0-1 1,0 1-1,-1 0 1,1 0-1,0-1 1,-1 1-1,1 0 1,-1 0-1,1 0 1,0-1-1,-1 1 1,1 0-1,-1 0 1,1 0-1,0 0 1,-1 0-1,1 0 1,-1 0-1,1 0 1,0 0-1,-1 0 1,1 0-1,-1 0 1,1 0-1,0 0 1,-1 0-1,1 1 1,-1-1-1,1 0 1,0 0-1,-1 0 1,1 1-1,0-1 1,-1 0-1,1 1 1,-22 12 856,18-9-807,1 1 0,-1-1 0,1 1 0,0 0 0,0 1 0,0-1 0,1 0 0,-1 1 1,1-1-1,1 1 0,-1 0 0,1-1 0,0 1 0,0 0 0,1 0 0,0 0 0,0 0 0,0 0 0,1-1 0,-1 1 1,3 8-1,0-5-77,-1 0 1,1 0 0,1 0 0,-1-1 0,1 0-1,1 1 1,0-2 0,0 1 0,0 0 0,1-1 0,0 0-1,13 11 1,-15-14-2,0-1 0,0-1 0,0 1 0,0 0 1,0-1-1,0 0 0,1 0 0,-1 0 0,1-1 0,-1 0 0,1 1 0,0-2 0,-1 1 0,1 0 0,0-1 1,0 0-1,-1 0 0,1 0 0,0-1 0,0 0 0,-1 0 0,1 0 0,0 0 0,-1-1 0,1 1 0,-1-1 1,0 0-1,1-1 0,-1 1 0,0-1 0,-1 0 0,8-6 0,-5 3 14,-1 1 1,0-1-1,0-1 0,0 1 0,-1 0 1,0-1-1,0 0 0,-1 0 1,0 0-1,0-1 0,-1 1 0,3-12 1,-3 9 32,-1-1 1,0 1 0,-1-1 0,0 1 0,-1-1 0,0 1 0,-1-1 0,-4-16-1,2 14 12,0 0 0,-1 1-1,-1-1 1,0 1-1,0 0 1,-1 1 0,-1-1-1,0 1 1,0 1-1,-1 0 1,-1 0 0,0 1-1,0 0 1,-20-13-1,28 20-40,0 1-1,0-1 1,0 1-1,-1 0 1,1 0-1,0 0 1,-1 0-1,1 0 0,-1 1 1,1-1-1,-1 1 1,0-1-1,1 1 1,-1 0-1,1 0 0,-1 0 1,-2 1-1,3 0-8,0 0-1,0 0 1,0 0-1,0 1 0,1-1 1,-1 1-1,0-1 1,1 1-1,-1 0 0,1-1 1,0 1-1,0 0 1,-1 0-1,1 0 1,0 0-1,1 0 0,-1 0 1,-1 4-1,-1 2-7,1 0-1,0-1 0,1 1 1,-1 0-1,1 0 0,1 0 1,-1 0-1,2 0 0,-1 0 1,2 11-1,-1-16-4,0 0 0,0 0 0,0 0 0,0 0 0,0 0 0,1 0 0,-1 0 0,1 0 1,-1 0-1,1-1 0,0 1 0,1-1 0,-1 1 0,0-1 0,0 0 0,1 0 0,0 0 0,-1 0 0,1-1 0,0 1 0,0-1 0,0 1 0,0-1 0,0 0 0,0 0 0,0 0 0,0-1 1,5 1-1,-2 0 6,0 0 0,0-1 0,0 0 0,0 0 0,0 0 0,0-1 0,0 0 0,-1 0 0,1-1 0,0 1 0,0-1 0,-1-1 0,1 1 0,-1-1 0,0 0 0,0 0 0,0 0 0,0-1 0,0 0 1,7-7-1,16-15 2,-23 23-7,1-1-1,-1-1 1,0 1 0,-1-1 0,1 0 0,-1 0-1,0 0 1,0-1 0,-1 1 0,1-1-1,2-6 1,-13 18 153,-4 13-124,4-1-34,1 1 0,-4 29 1,10-44 7,0 1 0,1 0 1,0-1-1,0 1 1,0-1-1,1 1 0,-1-1 1,1 0-1,0 0 1,0 0-1,3 5 0,8 18 28,-7-10-4,1 0 1,16 30-1,-19-40-92,1 0 0,-1 0-1,2-1 1,-1 0 0,1 0-1,-1 0 1,2-1 0,12 10 0,-11-11-395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1T08:39:10.0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1920,'3'4'6857,"-2"2"-7114,44 543 1255,-39-498-987,4 33-549,-6-71-771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1T08:39:10.9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33 163 4753,'-4'1'420,"-15"4"584,18-5-966,1 0 0,-1 1 1,1-1-1,-1 0 0,1 0 0,-1 1 1,1-1-1,-1 0 0,1 1 1,0-1-1,-1 0 0,1 1 1,-1-1-1,1 0 0,0 1 0,-1-1 1,1 1-1,0-1 0,0 1 1,-1-1-1,1 1 0,0-1 0,0 1 1,0-1-1,0 1 0,0-1 1,-1 1-1,1-1 0,0 2 1,1-2-31,-1 0 1,0 1-1,0-1 0,1 1 1,-1-1-1,0 0 1,1 1-1,-1-1 1,1 0-1,-1 0 1,0 1-1,1-1 1,-1 0-1,1 0 1,-1 1-1,0-1 1,1 0-1,-1 0 1,1 0-1,-1 0 1,1 0-1,-1 0 1,1 0-1,-1 0 0,1 0 1,-1 0-1,1 0 1,-1 0-1,1 0 1,-1 0-1,1-1 1,19-3 48,-16 3-1,80-11 167,10-4-226,-82 14 9,-1-2-1,0 0 1,0 0 0,0-1-1,0 0 1,10-8 0,9-5-2,-23 14 1,0 0 1,0-1-1,0 1 1,0-1-1,-1-1 1,1 1-1,-1-1 1,6-9-1,-11 15-2,0-1 0,0 0 0,-1 0 0,1 0 1,0 0-1,-1 0 0,1 0 0,-1 0 0,1 0 0,-1 0 0,0-1 0,1 1 0,-1 0 0,0 0 1,0 0-1,0 0 0,0 0 0,0-1 0,0 1 0,0 0 0,0 0 0,-1 0 0,1 0 0,0 0 1,-1-1-1,1 1 0,0 0 0,-1 0 0,0-1 0,0 1 8,-1 0 0,1 0-1,-1 0 1,1 0 0,-1 0 0,1 0-1,-1 1 1,1-1 0,-1 0 0,0 1-1,1 0 1,-1-1 0,0 1 0,1 0-1,-1 0 1,0 0 0,0 0 0,-2 0-1,-2 0 5,0 1-1,0 0 1,0 0-1,0 0 1,1 0-1,-1 1 1,0 0-1,1 1 1,0-1-1,-1 1 1,-5 4-1,8-4-9,-1 0 0,1 0 0,0 0 0,0 0 0,0 1 0,0 0 0,1-1 0,-1 1 0,1 0 0,0 0 0,0 0 0,1 1 0,-1-1 0,1 0 0,-1 7 0,-1 2-3,1 1 0,1 0 0,0-1 0,1 1 0,0 0 0,1-1 0,5 22 0,-5-30-3,0 0 0,1 0 0,-1 0 0,1 0 0,0 0 0,1 0 0,-1 0 0,1-1 0,0 1 0,0-1 0,1 0 0,-1 0 0,1 0 0,0-1 0,0 1 0,0-1 0,0 0 0,0 0 0,1 0 0,0 0 0,-1-1 0,8 3 0,-4-3-3,-1 0 1,1 0-1,0-1 0,0 1 0,0-2 0,0 1 0,0-1 1,1 0-1,-1-1 0,11-2 0,-14 2 7,0-1 1,0 0-1,0 0 0,0 0 0,0 0 0,0-1 1,-1 0-1,1 1 0,-1-2 0,0 1 1,0-1-1,0 1 0,0-1 0,-1 0 1,1 0-1,-1-1 0,3-4 0,-1 0 85,1-1 0,-1 0 1,-1 0-1,0 0 0,0 0 0,-1-1 0,-1 0 0,1 1 1,0-19-1,-7 14 680,10 32-473,22 38-223,34 71-92,-58-114 55,-4-12-33,0 0-1,0 0 0,0 1 0,0-1 0,0 0 0,0 0 1,0 0-1,0 0 0,0 0 0,0 0 0,0 0 0,0 0 0,0 0 1,0 0-1,0 0 0,0 0 0,0 0 0,0 1 0,0-1 0,0 0 1,0 0-1,0 0 0,0 0 0,0 0 0,0 0 0,0 0 1,0 0-1,0 0 0,0 0 0,-1 0 0,1 0 0,0 0 0,0 0 1,0 0-1,0 0 0,0 0 0,0 0 0,0 0 0,0 0 1,0 0-1,0 0 0,0 0 0,0 0 0,0 0 0,0 0 0,-1 0 1,1 0-1,0 0 0,0 0 0,0 0 0,0 0 0,0 0 0,0 0 1,0 0-1,0 0 0,0 0 0,0 0 0,0 0 0,0 0 1,0 0-1,0 0 0,0 0 0,-1 0 0,1 0 0,0 0 0,0 0 1,0 0-1,0 0 0,-17-25 260,12 15-217,0-1 0,1 1 0,0-1 0,0 0 1,1-1-1,1 1 0,0 0 0,0-1 0,1-19 0,1 25-31,0 1 0,1 0 0,0-1 0,0 1-1,0 0 1,0 0 0,1-1 0,0 1-1,0 0 1,1 1 0,-1-1 0,1 0 0,0 1-1,0-1 1,1 1 0,-1 0 0,1 0 0,0 0-1,0 1 1,0-1 0,0 1 0,1 0 0,-1 0-1,7-2 1,27-7-692,-19 9-869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1T08:39:11.8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 39 3049,'-4'6'1875,"0"4"-1799,0 0 1,1 0-1,0 0 0,0 1 1,1 0-1,0-1 1,1 1-1,1 0 0,-1 0 1,3 19-1,2-1 105,1-1 0,18 55 0,-19-65 88,3 8 436,-7-26-696,0 0 0,0 0 0,0 0 0,0 0 0,0 0 1,0 0-1,0 0 0,0 0 0,0 0 0,0 0 0,0 0 0,0 0 0,0 0 0,0 0 0,0-1 0,0 1 0,0 0 1,0 0-1,0 0 0,0 0 0,0 0 0,1 0 0,-1 0 0,0 0 0,0 0 0,0 0 0,0 1 0,0-1 1,0 0-1,0 0 0,0 0 0,0 0 0,0 0 0,0 0 0,0 0 0,0 0 0,0 0 0,0 0 0,0 0 0,0 0 1,0 0-1,0 0 0,0 0 0,0 0 0,0 0 0,1 0 0,-1 0 0,0-16 445,-2-1-211,0 0 1,-2 0-1,0 1 0,0-1 1,-8-17-1,4 13-15,1-1 0,-4-26 1,10 44-213,1 0 0,1 1 0,-1-1 0,0 0 0,1 0 0,0 1 0,0-1 0,0 1 0,0-1 0,1 1 0,-1-1 0,1 1 0,0 0 0,0 0 0,0 0 0,0 0 0,1 0 0,4-5 0,1 1 36,1-1-1,-1 1 1,2 0 0,18-11-1,-20 15-94,0-1 0,1 1 0,0 0 0,-1 1 1,1 0-1,0 0 0,0 1 0,0 0 0,0 0 0,1 1 0,-1 1 0,0-1 0,9 3 0,4 3-1096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1T08:39:12.2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19 108 3473,'-4'6'396,"2"1"0,-1-1 0,1 0 0,0 1 1,0 0-1,1-1 0,0 1 0,-1 13 0,2-18-369,0 0-1,0 0 0,1 0 1,-1 0-1,0-1 0,1 1 0,-1 0 1,1 0-1,0-1 0,0 1 1,-1-1-1,1 1 0,0 0 1,0-1-1,0 1 0,1-1 1,-1 0-1,0 1 0,1-1 0,-1 0 1,0 0-1,1 0 0,0 0 1,-1 0-1,1 0 0,-1 0 1,1-1-1,0 1 0,0-1 1,-1 1-1,1-1 0,0 1 1,0-1-1,0 0 0,-1 0 0,1 0 1,0 0-1,2-1 0,2 1 47,1 0 0,0 0-1,0-1 1,-1 0-1,1-1 1,-1 0 0,1 0-1,-1 0 1,0 0-1,0-1 1,0 0 0,7-5-1,-10 6-32,-1 0 1,1 0-1,-1-1 0,0 1 0,0-1 0,0 1 0,0-1 1,0 1-1,0-1 0,-1 0 0,1 0 0,-1 0 0,0 0 1,0 0-1,0 0 0,-1 0 0,1 0 0,0-1 0,-1 1 1,0 0-1,0 0 0,0 0 0,0-1 0,-1 1 0,1 0 1,-1 0-1,-1-4 0,0 0 38,-1 2 0,0-1 0,0 0 1,0 0-1,-1 1 0,0 0 0,0-1 0,0 2 1,-1-1-1,-6-5 0,3 2-78,-1 1 1,0 0-1,-1 1 1,1 0-1,-12-5 1,20 11-20,0 0 1,1-1 0,-1 1 0,1 0 0,-1 0 0,0-1-1,1 1 1,-1 0 0,0 0 0,1 0 0,-1 0-1,0 0 1,1 0 0,-1 0 0,0 0 0,1 0-1,-1 1 1,0-1 0,1 0 0,-1 0 0,1 1-1,-1-1 1,0 0 0,1 0 0,-1 1 0,1-1 0,-1 1-1,1-1 1,-1 1 0,1-1 0,-1 0 0,1 1-1,0 0 1,-1-1 0,1 1 0,0-1 0,-1 1-1,1-1 1,0 1 0,0 0 0,-1-1 0,1 1-1,0 0 1,0-1 0,0 1 0,0 0 0,0-1 0,0 1-1,0 0 1,-3 14-1034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1T08:39:14.5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132 404 2184,'59'19'1313,"-58"-19"-1277,-1 0 0,0 0 1,1 0-1,-1 0 0,1 0 1,-1 0-1,0 0 0,1 0 1,-1 0-1,1 0 0,-1 0 0,0 0 1,1 0-1,-1 0 0,1-1 1,-1 1-1,0 0 0,1 0 1,-1 0-1,0-1 0,1 1 1,-1 0-1,0-1 0,0 1 0,1 0 1,-1-1-1,0 1 0,0 0 1,1-1-1,-1 1 0,0 0 1,0-1-1,0 1 0,0 0 0,1-1 1,-1 1-1,0-1 0,0 1 1,0-1-1,0 1 0,0 0 1,0-1-1,0 1 0,0-1 1,0 1-1,-1 0 0,1-1 0,0 1 1,0-1-1,-6-21 1545,6 21-1388,-1-1-74,1 1 0,-1-1 1,0 1-1,1-1 0,-1 1 1,0-1-1,0 1 0,0 0 1,0 0-1,0-1 1,0 1-1,-1 0 0,1 0 1,0 0-1,-1 0 0,1 0 1,0 1-1,-1-1 0,1 0 1,-1 1-1,-2-2 1,1 2-23,0-1 0,-1 1 1,1 0-1,-1 0 1,1 0-1,-1 0 1,1 0-1,-1 1 0,-5 1 1,1 1-34,1-1-1,-1 1 1,1 1 0,0-1 0,0 1-1,0 0 1,1 1 0,-9 6 0,8-4-45,1 1 0,0-1 0,0 1 1,0 0-1,1 0 0,-5 11 0,8-15-24,0 0 0,1 1 0,-1-1 1,1 0-1,0 0 0,0 1 0,1-1 0,-1 0 0,1 1 0,0-1 0,0 1 0,1-1 0,-1 1 1,1-1-1,2 8 0,-1-8-2,0-1 1,0 0-1,0 0 1,0 0-1,0 0 1,1-1 0,-1 1-1,1-1 1,0 1-1,0-1 1,0 0-1,0 0 1,0 0-1,0 0 1,6 1-1,2 2 6,1-1-1,0 0 1,16 3-1,-20-6 5,-1 1-1,1-1 0,0-1 0,0 0 0,0 0 1,0 0-1,0-1 0,0 0 0,0-1 0,-1 1 1,1-2-1,0 1 0,11-6 0,-11 3 15,0 0 0,0-1-1,0 0 1,-1 0 0,1-1 0,-2 1-1,1-2 1,-1 1 0,0-1-1,10-16 1,-5 3 7,0-1-1,-1-1 0,-1 0 1,7-27-1,15-99 284,-16 72-157,-12 66-138,-2 1 1,0-1 0,0 1-1,-1-1 1,-1-15 0,1 23-1,0 0 0,0 1 0,-1-1 0,0 0 1,1 1-1,-1-1 0,0 0 0,0 1 0,0-1 1,0 1-1,-1 0 0,1-1 0,-1 1 0,1 0 1,-1 0-1,0 0 0,0 0 0,0 0 1,0 0-1,0 0 0,-1 1 0,1-1 0,0 1 1,-1 0-1,-3-2 0,5 3-10,0-1 0,0 1 0,0 0 0,0 0 0,-1-1 0,1 1 0,0 0 0,0 0 0,0 1 0,0-1 0,-1 0 0,1 0 0,0 0 0,0 1 0,0-1 0,0 1 0,0-1 0,0 1 0,0-1 0,0 1 0,0 0 0,0-1 0,0 1 0,0 0 0,0 0 0,0-1 0,1 1 0,-1 0 0,0 0 0,1 0 0,-1 0 0,0 0 0,1 0 0,-1 0 0,1 1 0,0-1 0,-1 0 0,1 0 0,0 0 0,0 0 0,-1 2 0,0 5-20,0 0-1,1 0 1,0 0-1,1 14 1,18 121-24,3 30 9,-15-111 15,-3-36 91,1 33 0,-3-49-82,-7-11-58,7-9 115,39-160-161,-40 164 117,1 0 0,0 1-1,0-1 1,0 1 0,1-1 0,-1 1 0,1 0-1,1 0 1,-1 0 0,5-4 0,4-4-3,1 1 0,14-11 0,20-19-19,-46 40 18,1 1 1,-1-1-1,1 1 1,-1-1-1,1 1 1,-1 0-1,1 0 1,0 0 0,0 0-1,-1 0 1,1 0-1,0 0 1,0 1-1,0-1 1,0 1-1,0-1 1,0 1-1,0 0 1,0-1 0,3 2-1,-3-1 1,1 1 0,-1-1 0,0 1 0,0 0 0,-1 0-1,1 0 1,0 1 0,0-1 0,0 0 0,-1 0 0,1 1 0,-1-1 0,1 1 0,-1 0 0,1-1-1,-1 1 1,0 0 0,0 0 0,2 3 0,0 2 0,0 0 0,0 0 0,-1 0 0,0 0 0,0 0 0,0 0-1,-1 1 1,0-1 0,-1 0 0,1 1 0,-1-1 0,-1 1 0,1-1 0,-4 11 0,2-8 14,-2 0 1,1-1-1,-1 0 0,0 1 1,-1-1-1,0 0 0,-1-1 1,0 0-1,0 0 0,-8 8 1,13-15-18,0 0 1,0 0-1,-1 1 0,1-1 1,0 0-1,-1 0 1,1 0-1,-1-1 0,1 1 1,-1 0-1,1 0 1,-1-1-1,0 1 0,1-1 1,-1 0-1,0 1 1,1-1-1,-1 0 1,0 0-1,0 0 0,-2 0 1,1-1-6,0 0 0,0 0 1,1 0-1,-1 0 0,0 0 0,1-1 0,-1 1 1,0-1-1,1 0 0,0 0 0,-4-3 1,2 1 1,0 0-1,1 0 1,-1-1 0,1 1 0,0-1 0,1 1 0,-1-1-1,1 0 1,0 0 0,0 0 0,0 0 0,1 0 0,0 0-1,-1-6 1,26 32 8,-22-18-8,32 32-14,49 40-1,-72-66 16,0-1-1,1 0 1,1 0 0,-1-1-1,1-1 1,1 0-1,-1 0 1,1-2-1,19 5 1,-30-9 4,0 1-1,0-1 1,0 0-1,0 0 1,-1 0 0,1-1-1,0 1 1,0-1-1,0 1 1,0-1 0,0 0-1,-1 0 1,1 0-1,0-1 1,-1 1 0,1 0-1,-1-1 1,1 0-1,-1 0 1,0 0 0,0 0-1,0 0 1,0 0-1,0 0 1,0-1 0,-1 1-1,1-1 1,-1 1-1,1-1 1,-1 1 0,2-7-1,2-7 22,-1 0 0,0 0 0,-1 0-1,2-24 1,-4 28-12,-1 1-10,1 0 0,-2 0 0,1 0 1,-2 0-1,1 0 0,-2 0 0,-4-16 0,7 26 0,-1 0 0,1-1 0,0 1 0,-1 0-1,0-1 1,1 1 0,-1 0 0,1 0 0,-1 0-1,0-1 1,0 1 0,0 0 0,0 0 0,0 0-1,0 0 1,0 0 0,-2-1 0,3 2 1,-1 0 1,0 0 0,0 0 0,1 0-1,-1 1 1,0-1 0,0 0 0,1 0-1,-1 0 1,0 1 0,1-1 0,-1 0-1,0 1 1,1-1 0,-1 1 0,1-1-1,-1 0 1,1 1 0,-1 0 0,0-1-1,1 1 1,0-1 0,-1 1 0,1-1-1,-1 1 1,1 0 0,0-1 0,-1 1-1,1 0 1,0-1 0,0 1 0,0 0-1,0 0 1,-1-1 0,1 2 0,-4 13-36,1 1 1,1 0 0,0 0 0,1-1-1,1 1 1,0 0 0,1 0-1,1 0 1,4 18 0,-5-29 28,0 1 0,1 0-1,0-1 1,0 1 0,1-1 0,-1 1 0,1-1-1,0 0 1,1 0 0,-1 0 0,1-1 0,6 7 0,-7-9-1,0 0 1,0 0-1,0 0 1,-1 0-1,2-1 1,-1 1 0,0-1-1,0 0 1,0 0-1,1 0 1,-1-1-1,0 1 1,1-1-1,-1 1 1,1-1 0,-1 0-1,0-1 1,1 1-1,-1 0 1,0-1-1,1 0 1,-1 0 0,4-1-1,2-1 7,0-1-1,0 0 1,0 0 0,0-1-1,-1 0 1,0 0-1,0-1 1,0 0 0,-1-1-1,1 1 1,-2-1-1,1-1 1,-1 1 0,0-1-1,-1 0 1,0-1-1,0 1 1,-1-1 0,5-13-1,83-291 113,-86 267-55,-6 44-49,1 0 0,-1 0-1,0 0 1,0 1 0,0-1 0,-1 0 0,1 0 0,0 0 0,-1 0 0,1 1 0,-1-1 0,0 0 0,1 0 0,-1 1 0,0-1-1,0 0 1,0 1 0,0-1 0,-1 1 0,1-1 0,-2 0 0,3 1-5,0 1 0,0 0 0,0 0 0,0 0 0,-1 0 0,1 0 0,0 0 0,0-1 0,0 1 0,0 0 1,-1 0-1,1 0 0,0 0 0,0 0 0,0 0 0,-1 0 0,1 0 0,0 0 0,0 0 0,0 0 0,-1 0 0,1 0 0,0 0 0,0 0 0,0 0 0,0 0 0,-1 0 1,1 0-1,0 0 0,0 0 0,0 0 0,-1 0 0,1 1 0,0-1 0,0 0 0,0 0 0,0 0 0,-1 0 0,1 0 0,0 0 0,0 1 0,0-1 0,0 0 0,0 0 0,0 0 1,0 0-1,0 1 0,-1-1 0,1 0 0,0 0 0,0 0 0,0 1 0,0-1 0,0 0 0,1 16-52,-1-14 58,11 234-79,-8-120 77,0-64 8,17 89 0,-15-124-77,-4-17 58,-1 0 1,0 0 0,0 0-1,0 0 1,0 0 0,0 0 0,0 0-1,0 1 1,0-1 0,0 0 0,1 0-1,-1 0 1,0 0 0,0 0 0,0 0-1,0 0 1,0 0 0,0 0 0,0 0-1,1 0 1,-1 0 0,0 0 0,0 0-1,0 0 1,0 0 0,0 0 0,0 0-1,0 0 1,1 0 0,-1 0-1,0 0 1,0-1 0,0 1 0,0 0-1,0 0 1,0 0 0,0 0 0,0 0-1,1 0 1,-1 0 0,0 0 0,0 0-1,0 0 1,0-1 0,0 1 0,0 0-1,0 0 1,0 0 0,0 0 0,0 0-1,0 0 1,0 0 0,0-1-1,0 1 1,0 0 0,0 0 0,1-3-22,-1 1 1,1-1 0,-1 0-1,0 0 1,1 0 0,-1 1-1,-1-1 1,0-5 0,-1-1 4,0 1 0,-1-1 0,-1 1 0,0-1 0,0 1 0,0 1 0,-1-1 0,0 0 1,0 1-1,-1 0 0,0 1 0,-1-1 0,1 1 0,-1 0 0,0 0 0,-11-6 0,54 20-76,-23-6 97,-4 0-51,-1 0-1,0-1 0,1 0 0,-1 0 0,15-1 0,-8-2-656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69B2F7-F9B6-456E-80E1-6C277A3406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FB9D517-6B25-444C-9CA7-4118E5719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29F1DB7-1B48-4284-A2B2-B9201081B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AC00-D403-41C3-9F1B-9D6EA5406688}" type="datetimeFigureOut">
              <a:rPr lang="de-AT" smtClean="0"/>
              <a:t>01.03.2022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70D999-0348-4365-8ACE-3241FE2C0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E20BD0-AC02-43D6-B57F-5BCD68E36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AD27D-D384-4AF7-BEC8-BFCFACCA400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78697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AC4761-E92E-41C0-B3CE-282A92E83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E2FA18C-77D9-4528-BD25-5024AE5034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902B842-D4D4-4A4E-BEA7-A742408C3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AC00-D403-41C3-9F1B-9D6EA5406688}" type="datetimeFigureOut">
              <a:rPr lang="de-AT" smtClean="0"/>
              <a:t>01.03.2022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027FB13-F90F-48A3-9BFB-545E7D2A8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199EEC-CD6D-42CB-AA79-C21C4AB15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AD27D-D384-4AF7-BEC8-BFCFACCA400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36432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D80DD57-C223-4BC3-8AB2-05BD4F3BA1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05FD23B-0C78-426D-B9DF-71447F39C2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E77C31D-57A8-4E27-87A9-1951FC6B4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AC00-D403-41C3-9F1B-9D6EA5406688}" type="datetimeFigureOut">
              <a:rPr lang="de-AT" smtClean="0"/>
              <a:t>01.03.2022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6351F8-1817-4236-B4EE-3AA7CF9AB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8B0B16-4B0A-4631-A0A7-AF0B83526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AD27D-D384-4AF7-BEC8-BFCFACCA400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85083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206326-2D65-4CE2-A1C7-0925BFEB2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91F65B-1670-4489-86D4-527D4E785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8BFA85-67CE-4A0A-A829-B7EB6C306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AC00-D403-41C3-9F1B-9D6EA5406688}" type="datetimeFigureOut">
              <a:rPr lang="de-AT" smtClean="0"/>
              <a:t>01.03.2022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F451219-FFFC-47FD-B319-062C4A1E0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56E3DD-EE0F-4093-96E7-5B35A7AA9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AD27D-D384-4AF7-BEC8-BFCFACCA400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39662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7A9193-763C-48DB-B280-A316279C1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C8ECA98-0AF7-4F4D-9982-7760708BD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116F0C-A56A-432D-A6C7-8C07670F6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AC00-D403-41C3-9F1B-9D6EA5406688}" type="datetimeFigureOut">
              <a:rPr lang="de-AT" smtClean="0"/>
              <a:t>01.03.2022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43D196C-7A46-4195-8DB4-7EA024226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10B5366-2214-4A46-9649-FFA3130BB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AD27D-D384-4AF7-BEC8-BFCFACCA400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31945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830BF6-FF36-4E1E-A457-B40E80741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452285-1931-48A8-8FFC-6D8A628FBB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B0A91BC-3A38-43A7-8601-594D467AA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BACBDC2-3CBF-4BD3-A0BF-CE9A41D16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AC00-D403-41C3-9F1B-9D6EA5406688}" type="datetimeFigureOut">
              <a:rPr lang="de-AT" smtClean="0"/>
              <a:t>01.03.2022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9EEE58E-266D-48FD-91DA-82E4B16A2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7DCEE55-BB7F-45D4-B02A-53296F64A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AD27D-D384-4AF7-BEC8-BFCFACCA400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53217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E8FE71-EA90-426D-A011-9A86A5BC9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D479720-F5D2-4C4E-B311-AF856782B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F78DCB7-166A-4F6A-B0DF-F857BE789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9558E55-F97D-4288-A094-71687D2CBC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F6F5DB7-8D9E-4939-9F3B-588E57FC31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8415C8C-6F21-41B9-ADD0-9F67E028F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AC00-D403-41C3-9F1B-9D6EA5406688}" type="datetimeFigureOut">
              <a:rPr lang="de-AT" smtClean="0"/>
              <a:t>01.03.2022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17F2D6E-0A21-42D1-806F-5EA601011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4104C67-EF0A-4FB9-B9B6-8B6B00EAA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AD27D-D384-4AF7-BEC8-BFCFACCA400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91207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CACE19-8449-41EB-8D01-13E15A0F7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5BD250-43FF-41D7-9B12-71D872683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AC00-D403-41C3-9F1B-9D6EA5406688}" type="datetimeFigureOut">
              <a:rPr lang="de-AT" smtClean="0"/>
              <a:t>01.03.2022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332B6F3-BCEF-4FCC-8DAE-75A857EB8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EF439B7-B09A-447B-AF16-20086B385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AD27D-D384-4AF7-BEC8-BFCFACCA400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86802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D9D2EE9-549C-4380-BE59-E7DC4997C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AC00-D403-41C3-9F1B-9D6EA5406688}" type="datetimeFigureOut">
              <a:rPr lang="de-AT" smtClean="0"/>
              <a:t>01.03.2022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95D6F59-60FC-42E2-87D9-839333304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8A317DB-F278-4F77-8414-A84469FBA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AD27D-D384-4AF7-BEC8-BFCFACCA400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88182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6D02EF-E196-4568-B4C8-8396012F9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419188-35EC-4DA9-9E07-67798528F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EF1581E-AF1F-4217-A261-E4ECB4C8C1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8B6D4DB-9DDA-481A-97F1-807CE2044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AC00-D403-41C3-9F1B-9D6EA5406688}" type="datetimeFigureOut">
              <a:rPr lang="de-AT" smtClean="0"/>
              <a:t>01.03.2022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5EE89DB-ABC4-442B-91A7-595BC25EF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31FE05-0BB9-4D12-B81D-3A2AFB274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AD27D-D384-4AF7-BEC8-BFCFACCA400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27368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DD0185-CDC1-4533-B972-8ABC08E32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E68EE41-ABF9-4034-B166-111066AE4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9D029CE-9076-4BA5-AA50-376931E61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60E8035-A503-4FB8-B7A5-8A75AAA42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AC00-D403-41C3-9F1B-9D6EA5406688}" type="datetimeFigureOut">
              <a:rPr lang="de-AT" smtClean="0"/>
              <a:t>01.03.2022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5281D1D-2DAB-4FC9-9F96-0DAE3102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01841A-1FCF-4E87-A87C-B6A9FA3C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AD27D-D384-4AF7-BEC8-BFCFACCA400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05785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55D45FE-8857-42F0-B2E3-78C81C677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1803E5-9620-408B-90F9-B0F9F5DA0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E234D8-9F88-4B85-94B8-2AADFE8ACC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3AC00-D403-41C3-9F1B-9D6EA5406688}" type="datetimeFigureOut">
              <a:rPr lang="de-AT" smtClean="0"/>
              <a:t>01.03.2022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E94F426-BB28-4D0B-8B3B-304AA4376A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59CFC7E-40C4-450C-BC83-517F20082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AD27D-D384-4AF7-BEC8-BFCFACCA400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96218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HBaMLSZWUg" TargetMode="External"/><Relationship Id="rId2" Type="http://schemas.openxmlformats.org/officeDocument/2006/relationships/hyperlink" Target="https://www.wikihow.it/Realizzare-un-Razzo-ad-Acqu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oe.int/en/web/language-policy/european-day-of-languages" TargetMode="External"/><Relationship Id="rId5" Type="http://schemas.openxmlformats.org/officeDocument/2006/relationships/hyperlink" Target="https://www.voxmi.at/" TargetMode="External"/><Relationship Id="rId4" Type="http://schemas.openxmlformats.org/officeDocument/2006/relationships/hyperlink" Target="https://learningapps.org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hyperlink" Target="https://www.youtube.com/watch?v=UHBaMLSZWUg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7.sv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21" Type="http://schemas.openxmlformats.org/officeDocument/2006/relationships/customXml" Target="../ink/ink9.xml"/><Relationship Id="rId42" Type="http://schemas.openxmlformats.org/officeDocument/2006/relationships/image" Target="../media/image33.png"/><Relationship Id="rId47" Type="http://schemas.openxmlformats.org/officeDocument/2006/relationships/customXml" Target="../ink/ink22.xml"/><Relationship Id="rId63" Type="http://schemas.openxmlformats.org/officeDocument/2006/relationships/customXml" Target="../ink/ink30.xml"/><Relationship Id="rId68" Type="http://schemas.openxmlformats.org/officeDocument/2006/relationships/image" Target="../media/image46.png"/><Relationship Id="rId16" Type="http://schemas.openxmlformats.org/officeDocument/2006/relationships/image" Target="../media/image20.png"/><Relationship Id="rId11" Type="http://schemas.openxmlformats.org/officeDocument/2006/relationships/customXml" Target="../ink/ink4.xml"/><Relationship Id="rId32" Type="http://schemas.openxmlformats.org/officeDocument/2006/relationships/image" Target="../media/image28.png"/><Relationship Id="rId37" Type="http://schemas.openxmlformats.org/officeDocument/2006/relationships/customXml" Target="../ink/ink17.xml"/><Relationship Id="rId53" Type="http://schemas.openxmlformats.org/officeDocument/2006/relationships/customXml" Target="../ink/ink25.xml"/><Relationship Id="rId58" Type="http://schemas.openxmlformats.org/officeDocument/2006/relationships/image" Target="../media/image41.png"/><Relationship Id="rId74" Type="http://schemas.openxmlformats.org/officeDocument/2006/relationships/image" Target="../media/image49.png"/><Relationship Id="rId79" Type="http://schemas.openxmlformats.org/officeDocument/2006/relationships/customXml" Target="../ink/ink38.xml"/><Relationship Id="rId5" Type="http://schemas.openxmlformats.org/officeDocument/2006/relationships/customXml" Target="../ink/ink1.xml"/><Relationship Id="rId61" Type="http://schemas.openxmlformats.org/officeDocument/2006/relationships/customXml" Target="../ink/ink29.xml"/><Relationship Id="rId19" Type="http://schemas.openxmlformats.org/officeDocument/2006/relationships/customXml" Target="../ink/ink8.xml"/><Relationship Id="rId14" Type="http://schemas.openxmlformats.org/officeDocument/2006/relationships/image" Target="../media/image19.png"/><Relationship Id="rId22" Type="http://schemas.openxmlformats.org/officeDocument/2006/relationships/image" Target="../media/image23.png"/><Relationship Id="rId27" Type="http://schemas.openxmlformats.org/officeDocument/2006/relationships/customXml" Target="../ink/ink12.xml"/><Relationship Id="rId30" Type="http://schemas.openxmlformats.org/officeDocument/2006/relationships/image" Target="../media/image27.png"/><Relationship Id="rId35" Type="http://schemas.openxmlformats.org/officeDocument/2006/relationships/customXml" Target="../ink/ink16.xml"/><Relationship Id="rId43" Type="http://schemas.openxmlformats.org/officeDocument/2006/relationships/customXml" Target="../ink/ink20.xml"/><Relationship Id="rId48" Type="http://schemas.openxmlformats.org/officeDocument/2006/relationships/image" Target="../media/image36.png"/><Relationship Id="rId56" Type="http://schemas.openxmlformats.org/officeDocument/2006/relationships/image" Target="../media/image40.png"/><Relationship Id="rId64" Type="http://schemas.openxmlformats.org/officeDocument/2006/relationships/image" Target="../media/image44.png"/><Relationship Id="rId69" Type="http://schemas.openxmlformats.org/officeDocument/2006/relationships/customXml" Target="../ink/ink33.xml"/><Relationship Id="rId77" Type="http://schemas.openxmlformats.org/officeDocument/2006/relationships/customXml" Target="../ink/ink37.xml"/><Relationship Id="rId8" Type="http://schemas.openxmlformats.org/officeDocument/2006/relationships/image" Target="../media/image16.png"/><Relationship Id="rId51" Type="http://schemas.openxmlformats.org/officeDocument/2006/relationships/customXml" Target="../ink/ink24.xml"/><Relationship Id="rId72" Type="http://schemas.openxmlformats.org/officeDocument/2006/relationships/image" Target="../media/image48.png"/><Relationship Id="rId80" Type="http://schemas.openxmlformats.org/officeDocument/2006/relationships/image" Target="../media/image52.png"/><Relationship Id="rId3" Type="http://schemas.openxmlformats.org/officeDocument/2006/relationships/package" Target="../embeddings/Microsoft_Word_Document.docx"/><Relationship Id="rId12" Type="http://schemas.openxmlformats.org/officeDocument/2006/relationships/image" Target="../media/image18.png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33" Type="http://schemas.openxmlformats.org/officeDocument/2006/relationships/customXml" Target="../ink/ink15.xml"/><Relationship Id="rId38" Type="http://schemas.openxmlformats.org/officeDocument/2006/relationships/image" Target="../media/image31.png"/><Relationship Id="rId46" Type="http://schemas.openxmlformats.org/officeDocument/2006/relationships/image" Target="../media/image35.png"/><Relationship Id="rId59" Type="http://schemas.openxmlformats.org/officeDocument/2006/relationships/customXml" Target="../ink/ink28.xml"/><Relationship Id="rId67" Type="http://schemas.openxmlformats.org/officeDocument/2006/relationships/customXml" Target="../ink/ink32.xml"/><Relationship Id="rId20" Type="http://schemas.openxmlformats.org/officeDocument/2006/relationships/image" Target="../media/image22.png"/><Relationship Id="rId41" Type="http://schemas.openxmlformats.org/officeDocument/2006/relationships/customXml" Target="../ink/ink19.xml"/><Relationship Id="rId54" Type="http://schemas.openxmlformats.org/officeDocument/2006/relationships/image" Target="../media/image39.png"/><Relationship Id="rId62" Type="http://schemas.openxmlformats.org/officeDocument/2006/relationships/image" Target="../media/image43.png"/><Relationship Id="rId70" Type="http://schemas.openxmlformats.org/officeDocument/2006/relationships/image" Target="../media/image47.png"/><Relationship Id="rId75" Type="http://schemas.openxmlformats.org/officeDocument/2006/relationships/customXml" Target="../ink/ink3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../media/image26.png"/><Relationship Id="rId36" Type="http://schemas.openxmlformats.org/officeDocument/2006/relationships/image" Target="../media/image30.png"/><Relationship Id="rId49" Type="http://schemas.openxmlformats.org/officeDocument/2006/relationships/customXml" Target="../ink/ink23.xml"/><Relationship Id="rId57" Type="http://schemas.openxmlformats.org/officeDocument/2006/relationships/customXml" Target="../ink/ink27.xml"/><Relationship Id="rId10" Type="http://schemas.openxmlformats.org/officeDocument/2006/relationships/image" Target="../media/image17.png"/><Relationship Id="rId31" Type="http://schemas.openxmlformats.org/officeDocument/2006/relationships/customXml" Target="../ink/ink14.xml"/><Relationship Id="rId44" Type="http://schemas.openxmlformats.org/officeDocument/2006/relationships/image" Target="../media/image34.png"/><Relationship Id="rId52" Type="http://schemas.openxmlformats.org/officeDocument/2006/relationships/image" Target="../media/image38.png"/><Relationship Id="rId60" Type="http://schemas.openxmlformats.org/officeDocument/2006/relationships/image" Target="../media/image42.png"/><Relationship Id="rId65" Type="http://schemas.openxmlformats.org/officeDocument/2006/relationships/customXml" Target="../ink/ink31.xml"/><Relationship Id="rId73" Type="http://schemas.openxmlformats.org/officeDocument/2006/relationships/customXml" Target="../ink/ink35.xml"/><Relationship Id="rId78" Type="http://schemas.openxmlformats.org/officeDocument/2006/relationships/image" Target="../media/image51.png"/><Relationship Id="rId81" Type="http://schemas.openxmlformats.org/officeDocument/2006/relationships/image" Target="../media/image53.png"/><Relationship Id="rId4" Type="http://schemas.openxmlformats.org/officeDocument/2006/relationships/image" Target="../media/image14.emf"/><Relationship Id="rId9" Type="http://schemas.openxmlformats.org/officeDocument/2006/relationships/customXml" Target="../ink/ink3.xml"/><Relationship Id="rId13" Type="http://schemas.openxmlformats.org/officeDocument/2006/relationships/customXml" Target="../ink/ink5.xml"/><Relationship Id="rId18" Type="http://schemas.openxmlformats.org/officeDocument/2006/relationships/image" Target="../media/image21.png"/><Relationship Id="rId39" Type="http://schemas.openxmlformats.org/officeDocument/2006/relationships/customXml" Target="../ink/ink18.xml"/><Relationship Id="rId34" Type="http://schemas.openxmlformats.org/officeDocument/2006/relationships/image" Target="../media/image29.png"/><Relationship Id="rId50" Type="http://schemas.openxmlformats.org/officeDocument/2006/relationships/image" Target="../media/image37.png"/><Relationship Id="rId55" Type="http://schemas.openxmlformats.org/officeDocument/2006/relationships/customXml" Target="../ink/ink26.xml"/><Relationship Id="rId76" Type="http://schemas.openxmlformats.org/officeDocument/2006/relationships/image" Target="../media/image50.png"/><Relationship Id="rId7" Type="http://schemas.openxmlformats.org/officeDocument/2006/relationships/customXml" Target="../ink/ink2.xml"/><Relationship Id="rId71" Type="http://schemas.openxmlformats.org/officeDocument/2006/relationships/customXml" Target="../ink/ink34.xml"/><Relationship Id="rId2" Type="http://schemas.openxmlformats.org/officeDocument/2006/relationships/slideLayout" Target="../slideLayouts/slideLayout2.xml"/><Relationship Id="rId29" Type="http://schemas.openxmlformats.org/officeDocument/2006/relationships/customXml" Target="../ink/ink13.xml"/><Relationship Id="rId24" Type="http://schemas.openxmlformats.org/officeDocument/2006/relationships/image" Target="../media/image24.png"/><Relationship Id="rId40" Type="http://schemas.openxmlformats.org/officeDocument/2006/relationships/image" Target="../media/image32.png"/><Relationship Id="rId45" Type="http://schemas.openxmlformats.org/officeDocument/2006/relationships/customXml" Target="../ink/ink21.xml"/><Relationship Id="rId66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watch?v=ptj1eqdmj22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hyperlink" Target="https://www.youtube.com/watch?v=2kgNF-cn8R0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57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56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watch?v=p2xxde81c22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93FFE10E-F1C2-40D9-9083-9BDFEAC285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-5079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132C783-5F8F-4F50-871F-A0A61924A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e-AT" b="1" dirty="0">
                <a:solidFill>
                  <a:srgbClr val="FFFFFF"/>
                </a:solidFill>
                <a:highlight>
                  <a:srgbClr val="808080"/>
                </a:highlight>
              </a:rPr>
              <a:t>Experimentieren in vielen Sprachen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2E4F2D1-426B-44B4-A920-36D19930F8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e-AT" dirty="0">
                <a:solidFill>
                  <a:srgbClr val="FFFFFF"/>
                </a:solidFill>
              </a:rPr>
              <a:t>Physik ist multilingual</a:t>
            </a:r>
          </a:p>
        </p:txBody>
      </p:sp>
    </p:spTree>
    <p:extLst>
      <p:ext uri="{BB962C8B-B14F-4D97-AF65-F5344CB8AC3E}">
        <p14:creationId xmlns:p14="http://schemas.microsoft.com/office/powerpoint/2010/main" val="21069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FEF463D-EE6B-46FF-B7C7-74B09A96C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1A27B3A-460C-4100-99B5-817F25979F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7089" y="1498602"/>
            <a:ext cx="4403345" cy="3940174"/>
            <a:chOff x="827089" y="1498602"/>
            <a:chExt cx="4403345" cy="3940174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5450488-7F33-43E4-B4DA-CAB50A1CC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7089" y="1498602"/>
              <a:ext cx="4403345" cy="3940174"/>
            </a:xfrm>
            <a:custGeom>
              <a:avLst/>
              <a:gdLst>
                <a:gd name="connsiteX0" fmla="*/ 0 w 5260975"/>
                <a:gd name="connsiteY0" fmla="*/ 0 h 4707593"/>
                <a:gd name="connsiteX1" fmla="*/ 5260975 w 5260975"/>
                <a:gd name="connsiteY1" fmla="*/ 0 h 4707593"/>
                <a:gd name="connsiteX2" fmla="*/ 5260975 w 5260975"/>
                <a:gd name="connsiteY2" fmla="*/ 3296937 h 4707593"/>
                <a:gd name="connsiteX3" fmla="*/ 5260975 w 5260975"/>
                <a:gd name="connsiteY3" fmla="*/ 3518571 h 4707593"/>
                <a:gd name="connsiteX4" fmla="*/ 5226504 w 5260975"/>
                <a:gd name="connsiteY4" fmla="*/ 3534000 h 4707593"/>
                <a:gd name="connsiteX5" fmla="*/ 5206341 w 5260975"/>
                <a:gd name="connsiteY5" fmla="*/ 3542065 h 4707593"/>
                <a:gd name="connsiteX6" fmla="*/ 5123287 w 5260975"/>
                <a:gd name="connsiteY6" fmla="*/ 3594010 h 4707593"/>
                <a:gd name="connsiteX7" fmla="*/ 5048107 w 5260975"/>
                <a:gd name="connsiteY7" fmla="*/ 3658244 h 4707593"/>
                <a:gd name="connsiteX8" fmla="*/ 4992899 w 5260975"/>
                <a:gd name="connsiteY8" fmla="*/ 3734479 h 4707593"/>
                <a:gd name="connsiteX9" fmla="*/ 4977440 w 5260975"/>
                <a:gd name="connsiteY9" fmla="*/ 3752627 h 4707593"/>
                <a:gd name="connsiteX10" fmla="*/ 4935194 w 5260975"/>
                <a:gd name="connsiteY10" fmla="*/ 3775382 h 4707593"/>
                <a:gd name="connsiteX11" fmla="*/ 4897844 w 5260975"/>
                <a:gd name="connsiteY11" fmla="*/ 3792472 h 4707593"/>
                <a:gd name="connsiteX12" fmla="*/ 4870767 w 5260975"/>
                <a:gd name="connsiteY12" fmla="*/ 3811388 h 4707593"/>
                <a:gd name="connsiteX13" fmla="*/ 4847917 w 5260975"/>
                <a:gd name="connsiteY13" fmla="*/ 3828767 h 4707593"/>
                <a:gd name="connsiteX14" fmla="*/ 4796163 w 5260975"/>
                <a:gd name="connsiteY14" fmla="*/ 3873702 h 4707593"/>
                <a:gd name="connsiteX15" fmla="*/ 4738843 w 5260975"/>
                <a:gd name="connsiteY15" fmla="*/ 3911628 h 4707593"/>
                <a:gd name="connsiteX16" fmla="*/ 4692755 w 5260975"/>
                <a:gd name="connsiteY16" fmla="*/ 3958099 h 4707593"/>
                <a:gd name="connsiteX17" fmla="*/ 4673744 w 5260975"/>
                <a:gd name="connsiteY17" fmla="*/ 3983255 h 4707593"/>
                <a:gd name="connsiteX18" fmla="*/ 4633801 w 5260975"/>
                <a:gd name="connsiteY18" fmla="*/ 4000442 h 4707593"/>
                <a:gd name="connsiteX19" fmla="*/ 4590499 w 5260975"/>
                <a:gd name="connsiteY19" fmla="*/ 4027326 h 4707593"/>
                <a:gd name="connsiteX20" fmla="*/ 4559773 w 5260975"/>
                <a:gd name="connsiteY20" fmla="*/ 4054018 h 4707593"/>
                <a:gd name="connsiteX21" fmla="*/ 4536059 w 5260975"/>
                <a:gd name="connsiteY21" fmla="*/ 4071877 h 4707593"/>
                <a:gd name="connsiteX22" fmla="*/ 4502550 w 5260975"/>
                <a:gd name="connsiteY22" fmla="*/ 4089832 h 4707593"/>
                <a:gd name="connsiteX23" fmla="*/ 4468944 w 5260975"/>
                <a:gd name="connsiteY23" fmla="*/ 4113356 h 4707593"/>
                <a:gd name="connsiteX24" fmla="*/ 4452623 w 5260975"/>
                <a:gd name="connsiteY24" fmla="*/ 4127854 h 4707593"/>
                <a:gd name="connsiteX25" fmla="*/ 4421032 w 5260975"/>
                <a:gd name="connsiteY25" fmla="*/ 4151953 h 4707593"/>
                <a:gd name="connsiteX26" fmla="*/ 4388483 w 5260975"/>
                <a:gd name="connsiteY26" fmla="*/ 4174421 h 4707593"/>
                <a:gd name="connsiteX27" fmla="*/ 4327321 w 5260975"/>
                <a:gd name="connsiteY27" fmla="*/ 4200153 h 4707593"/>
                <a:gd name="connsiteX28" fmla="*/ 4271633 w 5260975"/>
                <a:gd name="connsiteY28" fmla="*/ 4237983 h 4707593"/>
                <a:gd name="connsiteX29" fmla="*/ 4227465 w 5260975"/>
                <a:gd name="connsiteY29" fmla="*/ 4265635 h 4707593"/>
                <a:gd name="connsiteX30" fmla="*/ 4201733 w 5260975"/>
                <a:gd name="connsiteY30" fmla="*/ 4283783 h 4707593"/>
                <a:gd name="connsiteX31" fmla="*/ 4154494 w 5260975"/>
                <a:gd name="connsiteY31" fmla="*/ 4324301 h 4707593"/>
                <a:gd name="connsiteX32" fmla="*/ 4081234 w 5260975"/>
                <a:gd name="connsiteY32" fmla="*/ 4366931 h 4707593"/>
                <a:gd name="connsiteX33" fmla="*/ 4036971 w 5260975"/>
                <a:gd name="connsiteY33" fmla="*/ 4389975 h 4707593"/>
                <a:gd name="connsiteX34" fmla="*/ 3941725 w 5260975"/>
                <a:gd name="connsiteY34" fmla="*/ 4424733 h 4707593"/>
                <a:gd name="connsiteX35" fmla="*/ 3910999 w 5260975"/>
                <a:gd name="connsiteY35" fmla="*/ 4437119 h 4707593"/>
                <a:gd name="connsiteX36" fmla="*/ 3875859 w 5260975"/>
                <a:gd name="connsiteY36" fmla="*/ 4445280 h 4707593"/>
                <a:gd name="connsiteX37" fmla="*/ 3819401 w 5260975"/>
                <a:gd name="connsiteY37" fmla="*/ 4464579 h 4707593"/>
                <a:gd name="connsiteX38" fmla="*/ 3709176 w 5260975"/>
                <a:gd name="connsiteY38" fmla="*/ 4497800 h 4707593"/>
                <a:gd name="connsiteX39" fmla="*/ 3684981 w 5260975"/>
                <a:gd name="connsiteY39" fmla="*/ 4502889 h 4707593"/>
                <a:gd name="connsiteX40" fmla="*/ 3623338 w 5260975"/>
                <a:gd name="connsiteY40" fmla="*/ 4524300 h 4707593"/>
                <a:gd name="connsiteX41" fmla="*/ 3586373 w 5260975"/>
                <a:gd name="connsiteY41" fmla="*/ 4538702 h 4707593"/>
                <a:gd name="connsiteX42" fmla="*/ 3555743 w 5260975"/>
                <a:gd name="connsiteY42" fmla="*/ 4546960 h 4707593"/>
                <a:gd name="connsiteX43" fmla="*/ 3528667 w 5260975"/>
                <a:gd name="connsiteY43" fmla="*/ 4550801 h 4707593"/>
                <a:gd name="connsiteX44" fmla="*/ 3457424 w 5260975"/>
                <a:gd name="connsiteY44" fmla="*/ 4569811 h 4707593"/>
                <a:gd name="connsiteX45" fmla="*/ 3429003 w 5260975"/>
                <a:gd name="connsiteY45" fmla="*/ 4577301 h 4707593"/>
                <a:gd name="connsiteX46" fmla="*/ 3355264 w 5260975"/>
                <a:gd name="connsiteY46" fmla="*/ 4603033 h 4707593"/>
                <a:gd name="connsiteX47" fmla="*/ 3292757 w 5260975"/>
                <a:gd name="connsiteY47" fmla="*/ 4620027 h 4707593"/>
                <a:gd name="connsiteX48" fmla="*/ 3266643 w 5260975"/>
                <a:gd name="connsiteY48" fmla="*/ 4628188 h 4707593"/>
                <a:gd name="connsiteX49" fmla="*/ 3206921 w 5260975"/>
                <a:gd name="connsiteY49" fmla="*/ 4641823 h 4707593"/>
                <a:gd name="connsiteX50" fmla="*/ 3173123 w 5260975"/>
                <a:gd name="connsiteY50" fmla="*/ 4651425 h 4707593"/>
                <a:gd name="connsiteX51" fmla="*/ 3090646 w 5260975"/>
                <a:gd name="connsiteY51" fmla="*/ 4662274 h 4707593"/>
                <a:gd name="connsiteX52" fmla="*/ 3005480 w 5260975"/>
                <a:gd name="connsiteY52" fmla="*/ 4672739 h 4707593"/>
                <a:gd name="connsiteX53" fmla="*/ 2958721 w 5260975"/>
                <a:gd name="connsiteY53" fmla="*/ 4676196 h 4707593"/>
                <a:gd name="connsiteX54" fmla="*/ 2917915 w 5260975"/>
                <a:gd name="connsiteY54" fmla="*/ 4681670 h 4707593"/>
                <a:gd name="connsiteX55" fmla="*/ 2882389 w 5260975"/>
                <a:gd name="connsiteY55" fmla="*/ 4685126 h 4707593"/>
                <a:gd name="connsiteX56" fmla="*/ 2825837 w 5260975"/>
                <a:gd name="connsiteY56" fmla="*/ 4692135 h 4707593"/>
                <a:gd name="connsiteX57" fmla="*/ 2802313 w 5260975"/>
                <a:gd name="connsiteY57" fmla="*/ 4693960 h 4707593"/>
                <a:gd name="connsiteX58" fmla="*/ 2746816 w 5260975"/>
                <a:gd name="connsiteY58" fmla="*/ 4693863 h 4707593"/>
                <a:gd name="connsiteX59" fmla="*/ 2727517 w 5260975"/>
                <a:gd name="connsiteY59" fmla="*/ 4692903 h 4707593"/>
                <a:gd name="connsiteX60" fmla="*/ 2690359 w 5260975"/>
                <a:gd name="connsiteY60" fmla="*/ 4680997 h 4707593"/>
                <a:gd name="connsiteX61" fmla="*/ 2685943 w 5260975"/>
                <a:gd name="connsiteY61" fmla="*/ 4680133 h 4707593"/>
                <a:gd name="connsiteX62" fmla="*/ 2661554 w 5260975"/>
                <a:gd name="connsiteY62" fmla="*/ 4675428 h 4707593"/>
                <a:gd name="connsiteX63" fmla="*/ 2648208 w 5260975"/>
                <a:gd name="connsiteY63" fmla="*/ 4673892 h 4707593"/>
                <a:gd name="connsiteX64" fmla="*/ 2597512 w 5260975"/>
                <a:gd name="connsiteY64" fmla="*/ 4664099 h 4707593"/>
                <a:gd name="connsiteX65" fmla="*/ 2568324 w 5260975"/>
                <a:gd name="connsiteY65" fmla="*/ 4659490 h 4707593"/>
                <a:gd name="connsiteX66" fmla="*/ 2544704 w 5260975"/>
                <a:gd name="connsiteY66" fmla="*/ 4660162 h 4707593"/>
                <a:gd name="connsiteX67" fmla="*/ 2503225 w 5260975"/>
                <a:gd name="connsiteY67" fmla="*/ 4661026 h 4707593"/>
                <a:gd name="connsiteX68" fmla="*/ 2489975 w 5260975"/>
                <a:gd name="connsiteY68" fmla="*/ 4663235 h 4707593"/>
                <a:gd name="connsiteX69" fmla="*/ 2430061 w 5260975"/>
                <a:gd name="connsiteY69" fmla="*/ 4656897 h 4707593"/>
                <a:gd name="connsiteX70" fmla="*/ 2395880 w 5260975"/>
                <a:gd name="connsiteY70" fmla="*/ 4656417 h 4707593"/>
                <a:gd name="connsiteX71" fmla="*/ 2357378 w 5260975"/>
                <a:gd name="connsiteY71" fmla="*/ 4648544 h 4707593"/>
                <a:gd name="connsiteX72" fmla="*/ 2346145 w 5260975"/>
                <a:gd name="connsiteY72" fmla="*/ 4648928 h 4707593"/>
                <a:gd name="connsiteX73" fmla="*/ 2333567 w 5260975"/>
                <a:gd name="connsiteY73" fmla="*/ 4649600 h 4707593"/>
                <a:gd name="connsiteX74" fmla="*/ 2294968 w 5260975"/>
                <a:gd name="connsiteY74" fmla="*/ 4650177 h 4707593"/>
                <a:gd name="connsiteX75" fmla="*/ 2271540 w 5260975"/>
                <a:gd name="connsiteY75" fmla="*/ 4653057 h 4707593"/>
                <a:gd name="connsiteX76" fmla="*/ 2226895 w 5260975"/>
                <a:gd name="connsiteY76" fmla="*/ 4651329 h 4707593"/>
                <a:gd name="connsiteX77" fmla="*/ 2210379 w 5260975"/>
                <a:gd name="connsiteY77" fmla="*/ 4653825 h 4707593"/>
                <a:gd name="connsiteX78" fmla="*/ 2168613 w 5260975"/>
                <a:gd name="connsiteY78" fmla="*/ 4654113 h 4707593"/>
                <a:gd name="connsiteX79" fmla="*/ 2131167 w 5260975"/>
                <a:gd name="connsiteY79" fmla="*/ 4652673 h 4707593"/>
                <a:gd name="connsiteX80" fmla="*/ 2095065 w 5260975"/>
                <a:gd name="connsiteY80" fmla="*/ 4653441 h 4707593"/>
                <a:gd name="connsiteX81" fmla="*/ 2069237 w 5260975"/>
                <a:gd name="connsiteY81" fmla="*/ 4656609 h 4707593"/>
                <a:gd name="connsiteX82" fmla="*/ 2041201 w 5260975"/>
                <a:gd name="connsiteY82" fmla="*/ 4658529 h 4707593"/>
                <a:gd name="connsiteX83" fmla="*/ 1963909 w 5260975"/>
                <a:gd name="connsiteY83" fmla="*/ 4669955 h 4707593"/>
                <a:gd name="connsiteX84" fmla="*/ 1949603 w 5260975"/>
                <a:gd name="connsiteY84" fmla="*/ 4667171 h 4707593"/>
                <a:gd name="connsiteX85" fmla="*/ 1868373 w 5260975"/>
                <a:gd name="connsiteY85" fmla="*/ 4664578 h 4707593"/>
                <a:gd name="connsiteX86" fmla="*/ 1850707 w 5260975"/>
                <a:gd name="connsiteY86" fmla="*/ 4664771 h 4707593"/>
                <a:gd name="connsiteX87" fmla="*/ 1803275 w 5260975"/>
                <a:gd name="connsiteY87" fmla="*/ 4653441 h 4707593"/>
                <a:gd name="connsiteX88" fmla="*/ 1730112 w 5260975"/>
                <a:gd name="connsiteY88" fmla="*/ 4671396 h 4707593"/>
                <a:gd name="connsiteX89" fmla="*/ 1661652 w 5260975"/>
                <a:gd name="connsiteY89" fmla="*/ 4693863 h 4707593"/>
                <a:gd name="connsiteX90" fmla="*/ 1653011 w 5260975"/>
                <a:gd name="connsiteY90" fmla="*/ 4696744 h 4707593"/>
                <a:gd name="connsiteX91" fmla="*/ 1628431 w 5260975"/>
                <a:gd name="connsiteY91" fmla="*/ 4701641 h 4707593"/>
                <a:gd name="connsiteX92" fmla="*/ 1597995 w 5260975"/>
                <a:gd name="connsiteY92" fmla="*/ 4703369 h 4707593"/>
                <a:gd name="connsiteX93" fmla="*/ 1559396 w 5260975"/>
                <a:gd name="connsiteY93" fmla="*/ 4707593 h 4707593"/>
                <a:gd name="connsiteX94" fmla="*/ 1528480 w 5260975"/>
                <a:gd name="connsiteY94" fmla="*/ 4702312 h 4707593"/>
                <a:gd name="connsiteX95" fmla="*/ 1485272 w 5260975"/>
                <a:gd name="connsiteY95" fmla="*/ 4694439 h 4707593"/>
                <a:gd name="connsiteX96" fmla="*/ 1444562 w 5260975"/>
                <a:gd name="connsiteY96" fmla="*/ 4686950 h 4707593"/>
                <a:gd name="connsiteX97" fmla="*/ 1431696 w 5260975"/>
                <a:gd name="connsiteY97" fmla="*/ 4695783 h 4707593"/>
                <a:gd name="connsiteX98" fmla="*/ 1411821 w 5260975"/>
                <a:gd name="connsiteY98" fmla="*/ 4703464 h 4707593"/>
                <a:gd name="connsiteX99" fmla="*/ 1389738 w 5260975"/>
                <a:gd name="connsiteY99" fmla="*/ 4694247 h 4707593"/>
                <a:gd name="connsiteX100" fmla="*/ 1338081 w 5260975"/>
                <a:gd name="connsiteY100" fmla="*/ 4675141 h 4707593"/>
                <a:gd name="connsiteX101" fmla="*/ 1305436 w 5260975"/>
                <a:gd name="connsiteY101" fmla="*/ 4674276 h 4707593"/>
                <a:gd name="connsiteX102" fmla="*/ 1234481 w 5260975"/>
                <a:gd name="connsiteY102" fmla="*/ 4666115 h 4707593"/>
                <a:gd name="connsiteX103" fmla="*/ 1188106 w 5260975"/>
                <a:gd name="connsiteY103" fmla="*/ 4654497 h 4707593"/>
                <a:gd name="connsiteX104" fmla="*/ 1154790 w 5260975"/>
                <a:gd name="connsiteY104" fmla="*/ 4641343 h 4707593"/>
                <a:gd name="connsiteX105" fmla="*/ 1107069 w 5260975"/>
                <a:gd name="connsiteY105" fmla="*/ 4624156 h 4707593"/>
                <a:gd name="connsiteX106" fmla="*/ 1059158 w 5260975"/>
                <a:gd name="connsiteY106" fmla="*/ 4615227 h 4707593"/>
                <a:gd name="connsiteX107" fmla="*/ 1024496 w 5260975"/>
                <a:gd name="connsiteY107" fmla="*/ 4603993 h 4707593"/>
                <a:gd name="connsiteX108" fmla="*/ 982153 w 5260975"/>
                <a:gd name="connsiteY108" fmla="*/ 4596311 h 4707593"/>
                <a:gd name="connsiteX109" fmla="*/ 946628 w 5260975"/>
                <a:gd name="connsiteY109" fmla="*/ 4596024 h 4707593"/>
                <a:gd name="connsiteX110" fmla="*/ 890939 w 5260975"/>
                <a:gd name="connsiteY110" fmla="*/ 4597368 h 4707593"/>
                <a:gd name="connsiteX111" fmla="*/ 822769 w 5260975"/>
                <a:gd name="connsiteY111" fmla="*/ 4574133 h 4707593"/>
                <a:gd name="connsiteX112" fmla="*/ 795212 w 5260975"/>
                <a:gd name="connsiteY112" fmla="*/ 4568947 h 4707593"/>
                <a:gd name="connsiteX113" fmla="*/ 769288 w 5260975"/>
                <a:gd name="connsiteY113" fmla="*/ 4566547 h 4707593"/>
                <a:gd name="connsiteX114" fmla="*/ 714271 w 5260975"/>
                <a:gd name="connsiteY114" fmla="*/ 4551089 h 4707593"/>
                <a:gd name="connsiteX115" fmla="*/ 691900 w 5260975"/>
                <a:gd name="connsiteY115" fmla="*/ 4545999 h 4707593"/>
                <a:gd name="connsiteX116" fmla="*/ 660598 w 5260975"/>
                <a:gd name="connsiteY116" fmla="*/ 4546096 h 4707593"/>
                <a:gd name="connsiteX117" fmla="*/ 603662 w 5260975"/>
                <a:gd name="connsiteY117" fmla="*/ 4538991 h 4707593"/>
                <a:gd name="connsiteX118" fmla="*/ 546821 w 5260975"/>
                <a:gd name="connsiteY118" fmla="*/ 4518251 h 4707593"/>
                <a:gd name="connsiteX119" fmla="*/ 522721 w 5260975"/>
                <a:gd name="connsiteY119" fmla="*/ 4520267 h 4707593"/>
                <a:gd name="connsiteX120" fmla="*/ 514080 w 5260975"/>
                <a:gd name="connsiteY120" fmla="*/ 4519788 h 4707593"/>
                <a:gd name="connsiteX121" fmla="*/ 436404 w 5260975"/>
                <a:gd name="connsiteY121" fmla="*/ 4508361 h 4707593"/>
                <a:gd name="connsiteX122" fmla="*/ 428626 w 5260975"/>
                <a:gd name="connsiteY122" fmla="*/ 4507114 h 4707593"/>
                <a:gd name="connsiteX123" fmla="*/ 392141 w 5260975"/>
                <a:gd name="connsiteY123" fmla="*/ 4496936 h 4707593"/>
                <a:gd name="connsiteX124" fmla="*/ 300157 w 5260975"/>
                <a:gd name="connsiteY124" fmla="*/ 4490599 h 4707593"/>
                <a:gd name="connsiteX125" fmla="*/ 294493 w 5260975"/>
                <a:gd name="connsiteY125" fmla="*/ 4489831 h 4707593"/>
                <a:gd name="connsiteX126" fmla="*/ 263671 w 5260975"/>
                <a:gd name="connsiteY126" fmla="*/ 4494919 h 4707593"/>
                <a:gd name="connsiteX127" fmla="*/ 248406 w 5260975"/>
                <a:gd name="connsiteY127" fmla="*/ 4502121 h 4707593"/>
                <a:gd name="connsiteX128" fmla="*/ 224594 w 5260975"/>
                <a:gd name="connsiteY128" fmla="*/ 4509610 h 4707593"/>
                <a:gd name="connsiteX129" fmla="*/ 200398 w 5260975"/>
                <a:gd name="connsiteY129" fmla="*/ 4512395 h 4707593"/>
                <a:gd name="connsiteX130" fmla="*/ 159783 w 5260975"/>
                <a:gd name="connsiteY130" fmla="*/ 4501064 h 4707593"/>
                <a:gd name="connsiteX131" fmla="*/ 144997 w 5260975"/>
                <a:gd name="connsiteY131" fmla="*/ 4499912 h 4707593"/>
                <a:gd name="connsiteX132" fmla="*/ 112064 w 5260975"/>
                <a:gd name="connsiteY132" fmla="*/ 4494440 h 4707593"/>
                <a:gd name="connsiteX133" fmla="*/ 83259 w 5260975"/>
                <a:gd name="connsiteY133" fmla="*/ 4494824 h 4707593"/>
                <a:gd name="connsiteX134" fmla="*/ 60120 w 5260975"/>
                <a:gd name="connsiteY134" fmla="*/ 4503561 h 4707593"/>
                <a:gd name="connsiteX135" fmla="*/ 26514 w 5260975"/>
                <a:gd name="connsiteY135" fmla="*/ 4505289 h 4707593"/>
                <a:gd name="connsiteX136" fmla="*/ 4814 w 5260975"/>
                <a:gd name="connsiteY136" fmla="*/ 4498952 h 4707593"/>
                <a:gd name="connsiteX137" fmla="*/ 398 w 5260975"/>
                <a:gd name="connsiteY137" fmla="*/ 4498089 h 4707593"/>
                <a:gd name="connsiteX138" fmla="*/ 0 w 5260975"/>
                <a:gd name="connsiteY138" fmla="*/ 4498087 h 470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5260975" h="4707593">
                  <a:moveTo>
                    <a:pt x="0" y="0"/>
                  </a:moveTo>
                  <a:lnTo>
                    <a:pt x="5260975" y="0"/>
                  </a:lnTo>
                  <a:lnTo>
                    <a:pt x="5260975" y="3296937"/>
                  </a:lnTo>
                  <a:lnTo>
                    <a:pt x="5260975" y="3518571"/>
                  </a:lnTo>
                  <a:lnTo>
                    <a:pt x="5226504" y="3534000"/>
                  </a:lnTo>
                  <a:cubicBezTo>
                    <a:pt x="5219783" y="3536785"/>
                    <a:pt x="5212389" y="3538321"/>
                    <a:pt x="5206341" y="3542065"/>
                  </a:cubicBezTo>
                  <a:cubicBezTo>
                    <a:pt x="5178495" y="3559156"/>
                    <a:pt x="5151515" y="3577591"/>
                    <a:pt x="5123287" y="3594010"/>
                  </a:cubicBezTo>
                  <a:cubicBezTo>
                    <a:pt x="5094195" y="3611004"/>
                    <a:pt x="5068175" y="3631071"/>
                    <a:pt x="5048107" y="3658244"/>
                  </a:cubicBezTo>
                  <a:cubicBezTo>
                    <a:pt x="5029480" y="3683496"/>
                    <a:pt x="5011429" y="3709131"/>
                    <a:pt x="4992899" y="3734479"/>
                  </a:cubicBezTo>
                  <a:cubicBezTo>
                    <a:pt x="4988194" y="3740912"/>
                    <a:pt x="4983874" y="3748498"/>
                    <a:pt x="4977440" y="3752627"/>
                  </a:cubicBezTo>
                  <a:cubicBezTo>
                    <a:pt x="4964094" y="3761268"/>
                    <a:pt x="4949500" y="3768277"/>
                    <a:pt x="4935194" y="3775382"/>
                  </a:cubicBezTo>
                  <a:cubicBezTo>
                    <a:pt x="4922903" y="3781431"/>
                    <a:pt x="4909846" y="3785943"/>
                    <a:pt x="4897844" y="3792472"/>
                  </a:cubicBezTo>
                  <a:cubicBezTo>
                    <a:pt x="4888243" y="3797658"/>
                    <a:pt x="4879697" y="3804859"/>
                    <a:pt x="4870767" y="3811388"/>
                  </a:cubicBezTo>
                  <a:cubicBezTo>
                    <a:pt x="4862990" y="3817052"/>
                    <a:pt x="4854445" y="3821949"/>
                    <a:pt x="4847917" y="3828767"/>
                  </a:cubicBezTo>
                  <a:cubicBezTo>
                    <a:pt x="4831977" y="3845281"/>
                    <a:pt x="4815942" y="3861508"/>
                    <a:pt x="4796163" y="3873702"/>
                  </a:cubicBezTo>
                  <a:cubicBezTo>
                    <a:pt x="4776672" y="3885799"/>
                    <a:pt x="4758237" y="3899338"/>
                    <a:pt x="4738843" y="3911628"/>
                  </a:cubicBezTo>
                  <a:cubicBezTo>
                    <a:pt x="4719831" y="3923630"/>
                    <a:pt x="4702645" y="3936783"/>
                    <a:pt x="4692755" y="3958099"/>
                  </a:cubicBezTo>
                  <a:cubicBezTo>
                    <a:pt x="4688339" y="3967508"/>
                    <a:pt x="4682097" y="3977782"/>
                    <a:pt x="4673744" y="3983255"/>
                  </a:cubicBezTo>
                  <a:cubicBezTo>
                    <a:pt x="4661838" y="3991032"/>
                    <a:pt x="4646764" y="3993817"/>
                    <a:pt x="4633801" y="4000442"/>
                  </a:cubicBezTo>
                  <a:cubicBezTo>
                    <a:pt x="4618535" y="4008219"/>
                    <a:pt x="4600869" y="4014940"/>
                    <a:pt x="4590499" y="4027326"/>
                  </a:cubicBezTo>
                  <a:cubicBezTo>
                    <a:pt x="4581281" y="4038368"/>
                    <a:pt x="4571968" y="4047009"/>
                    <a:pt x="4559773" y="4054018"/>
                  </a:cubicBezTo>
                  <a:cubicBezTo>
                    <a:pt x="4551229" y="4058915"/>
                    <a:pt x="4544892" y="4067844"/>
                    <a:pt x="4536059" y="4071877"/>
                  </a:cubicBezTo>
                  <a:cubicBezTo>
                    <a:pt x="4524442" y="4077254"/>
                    <a:pt x="4512727" y="4081479"/>
                    <a:pt x="4502550" y="4089832"/>
                  </a:cubicBezTo>
                  <a:cubicBezTo>
                    <a:pt x="4491987" y="4098473"/>
                    <a:pt x="4479986" y="4105290"/>
                    <a:pt x="4468944" y="4113356"/>
                  </a:cubicBezTo>
                  <a:cubicBezTo>
                    <a:pt x="4463087" y="4117676"/>
                    <a:pt x="4458286" y="4123341"/>
                    <a:pt x="4452623" y="4127854"/>
                  </a:cubicBezTo>
                  <a:cubicBezTo>
                    <a:pt x="4442252" y="4136111"/>
                    <a:pt x="4431690" y="4144176"/>
                    <a:pt x="4421032" y="4151953"/>
                  </a:cubicBezTo>
                  <a:cubicBezTo>
                    <a:pt x="4410375" y="4159731"/>
                    <a:pt x="4400197" y="4168756"/>
                    <a:pt x="4388483" y="4174421"/>
                  </a:cubicBezTo>
                  <a:cubicBezTo>
                    <a:pt x="4368513" y="4184023"/>
                    <a:pt x="4346717" y="4189784"/>
                    <a:pt x="4327321" y="4200153"/>
                  </a:cubicBezTo>
                  <a:cubicBezTo>
                    <a:pt x="4307639" y="4210714"/>
                    <a:pt x="4289107" y="4223965"/>
                    <a:pt x="4271633" y="4237983"/>
                  </a:cubicBezTo>
                  <a:cubicBezTo>
                    <a:pt x="4257807" y="4249025"/>
                    <a:pt x="4244845" y="4259971"/>
                    <a:pt x="4227465" y="4265635"/>
                  </a:cubicBezTo>
                  <a:cubicBezTo>
                    <a:pt x="4217768" y="4268804"/>
                    <a:pt x="4207591" y="4275717"/>
                    <a:pt x="4201733" y="4283783"/>
                  </a:cubicBezTo>
                  <a:cubicBezTo>
                    <a:pt x="4189059" y="4301353"/>
                    <a:pt x="4172833" y="4313739"/>
                    <a:pt x="4154494" y="4324301"/>
                  </a:cubicBezTo>
                  <a:cubicBezTo>
                    <a:pt x="4130010" y="4338511"/>
                    <a:pt x="4105814" y="4353009"/>
                    <a:pt x="4081234" y="4366931"/>
                  </a:cubicBezTo>
                  <a:cubicBezTo>
                    <a:pt x="4066737" y="4375189"/>
                    <a:pt x="4052335" y="4383926"/>
                    <a:pt x="4036971" y="4389975"/>
                  </a:cubicBezTo>
                  <a:cubicBezTo>
                    <a:pt x="4005575" y="4402457"/>
                    <a:pt x="3973410" y="4413114"/>
                    <a:pt x="3941725" y="4424733"/>
                  </a:cubicBezTo>
                  <a:cubicBezTo>
                    <a:pt x="3931355" y="4428477"/>
                    <a:pt x="3921561" y="4433854"/>
                    <a:pt x="3910999" y="4437119"/>
                  </a:cubicBezTo>
                  <a:cubicBezTo>
                    <a:pt x="3899573" y="4440671"/>
                    <a:pt x="3887285" y="4441727"/>
                    <a:pt x="3875859" y="4445280"/>
                  </a:cubicBezTo>
                  <a:cubicBezTo>
                    <a:pt x="3856847" y="4451136"/>
                    <a:pt x="3838412" y="4458626"/>
                    <a:pt x="3819401" y="4464579"/>
                  </a:cubicBezTo>
                  <a:cubicBezTo>
                    <a:pt x="3782723" y="4476005"/>
                    <a:pt x="3745949" y="4486951"/>
                    <a:pt x="3709176" y="4497800"/>
                  </a:cubicBezTo>
                  <a:cubicBezTo>
                    <a:pt x="3701303" y="4500105"/>
                    <a:pt x="3692757" y="4500393"/>
                    <a:pt x="3684981" y="4502889"/>
                  </a:cubicBezTo>
                  <a:cubicBezTo>
                    <a:pt x="3664337" y="4509610"/>
                    <a:pt x="3643789" y="4516907"/>
                    <a:pt x="3623338" y="4524300"/>
                  </a:cubicBezTo>
                  <a:cubicBezTo>
                    <a:pt x="3610953" y="4528813"/>
                    <a:pt x="3598854" y="4534382"/>
                    <a:pt x="3586373" y="4538702"/>
                  </a:cubicBezTo>
                  <a:cubicBezTo>
                    <a:pt x="3576387" y="4542159"/>
                    <a:pt x="3566113" y="4544847"/>
                    <a:pt x="3555743" y="4546960"/>
                  </a:cubicBezTo>
                  <a:cubicBezTo>
                    <a:pt x="3546814" y="4548785"/>
                    <a:pt x="3537501" y="4548592"/>
                    <a:pt x="3528667" y="4550801"/>
                  </a:cubicBezTo>
                  <a:cubicBezTo>
                    <a:pt x="3504759" y="4556753"/>
                    <a:pt x="3481140" y="4563475"/>
                    <a:pt x="3457424" y="4569811"/>
                  </a:cubicBezTo>
                  <a:cubicBezTo>
                    <a:pt x="3447919" y="4572308"/>
                    <a:pt x="3438221" y="4574133"/>
                    <a:pt x="3429003" y="4577301"/>
                  </a:cubicBezTo>
                  <a:cubicBezTo>
                    <a:pt x="3404327" y="4585654"/>
                    <a:pt x="3380036" y="4595159"/>
                    <a:pt x="3355264" y="4603033"/>
                  </a:cubicBezTo>
                  <a:cubicBezTo>
                    <a:pt x="3334717" y="4609562"/>
                    <a:pt x="3313593" y="4614266"/>
                    <a:pt x="3292757" y="4620027"/>
                  </a:cubicBezTo>
                  <a:cubicBezTo>
                    <a:pt x="3283924" y="4622524"/>
                    <a:pt x="3275475" y="4626077"/>
                    <a:pt x="3266643" y="4628188"/>
                  </a:cubicBezTo>
                  <a:cubicBezTo>
                    <a:pt x="3246863" y="4632990"/>
                    <a:pt x="3226796" y="4637022"/>
                    <a:pt x="3206921" y="4641823"/>
                  </a:cubicBezTo>
                  <a:cubicBezTo>
                    <a:pt x="3195590" y="4644607"/>
                    <a:pt x="3184645" y="4649600"/>
                    <a:pt x="3173123" y="4651425"/>
                  </a:cubicBezTo>
                  <a:cubicBezTo>
                    <a:pt x="3145759" y="4655745"/>
                    <a:pt x="3118203" y="4658817"/>
                    <a:pt x="3090646" y="4662274"/>
                  </a:cubicBezTo>
                  <a:cubicBezTo>
                    <a:pt x="3062227" y="4665826"/>
                    <a:pt x="3033902" y="4669571"/>
                    <a:pt x="3005480" y="4672739"/>
                  </a:cubicBezTo>
                  <a:cubicBezTo>
                    <a:pt x="2989926" y="4674372"/>
                    <a:pt x="2974275" y="4674660"/>
                    <a:pt x="2958721" y="4676196"/>
                  </a:cubicBezTo>
                  <a:cubicBezTo>
                    <a:pt x="2945087" y="4677541"/>
                    <a:pt x="2931549" y="4680037"/>
                    <a:pt x="2917915" y="4681670"/>
                  </a:cubicBezTo>
                  <a:cubicBezTo>
                    <a:pt x="2906105" y="4683013"/>
                    <a:pt x="2894199" y="4683781"/>
                    <a:pt x="2882389" y="4685126"/>
                  </a:cubicBezTo>
                  <a:cubicBezTo>
                    <a:pt x="2863475" y="4687334"/>
                    <a:pt x="2844655" y="4689831"/>
                    <a:pt x="2825837" y="4692135"/>
                  </a:cubicBezTo>
                  <a:cubicBezTo>
                    <a:pt x="2817964" y="4692999"/>
                    <a:pt x="2809706" y="4695399"/>
                    <a:pt x="2802313" y="4693960"/>
                  </a:cubicBezTo>
                  <a:cubicBezTo>
                    <a:pt x="2783686" y="4690310"/>
                    <a:pt x="2765347" y="4691367"/>
                    <a:pt x="2746816" y="4693863"/>
                  </a:cubicBezTo>
                  <a:cubicBezTo>
                    <a:pt x="2740479" y="4694728"/>
                    <a:pt x="2733662" y="4694535"/>
                    <a:pt x="2727517" y="4692903"/>
                  </a:cubicBezTo>
                  <a:cubicBezTo>
                    <a:pt x="2714939" y="4689638"/>
                    <a:pt x="2702745" y="4685029"/>
                    <a:pt x="2690359" y="4680997"/>
                  </a:cubicBezTo>
                  <a:cubicBezTo>
                    <a:pt x="2689014" y="4680517"/>
                    <a:pt x="2687382" y="4680421"/>
                    <a:pt x="2685943" y="4680133"/>
                  </a:cubicBezTo>
                  <a:cubicBezTo>
                    <a:pt x="2677781" y="4678500"/>
                    <a:pt x="2669717" y="4676868"/>
                    <a:pt x="2661554" y="4675428"/>
                  </a:cubicBezTo>
                  <a:cubicBezTo>
                    <a:pt x="2657138" y="4674660"/>
                    <a:pt x="2652625" y="4674564"/>
                    <a:pt x="2648208" y="4673892"/>
                  </a:cubicBezTo>
                  <a:cubicBezTo>
                    <a:pt x="2631118" y="4671203"/>
                    <a:pt x="2612299" y="4675716"/>
                    <a:pt x="2597512" y="4664099"/>
                  </a:cubicBezTo>
                  <a:cubicBezTo>
                    <a:pt x="2587911" y="4656609"/>
                    <a:pt x="2578597" y="4658338"/>
                    <a:pt x="2568324" y="4659490"/>
                  </a:cubicBezTo>
                  <a:cubicBezTo>
                    <a:pt x="2560547" y="4660354"/>
                    <a:pt x="2552577" y="4660065"/>
                    <a:pt x="2544704" y="4660162"/>
                  </a:cubicBezTo>
                  <a:cubicBezTo>
                    <a:pt x="2530878" y="4660449"/>
                    <a:pt x="2517052" y="4660546"/>
                    <a:pt x="2503225" y="4661026"/>
                  </a:cubicBezTo>
                  <a:cubicBezTo>
                    <a:pt x="2498808" y="4661218"/>
                    <a:pt x="2494297" y="4663619"/>
                    <a:pt x="2489975" y="4663235"/>
                  </a:cubicBezTo>
                  <a:cubicBezTo>
                    <a:pt x="2470004" y="4661410"/>
                    <a:pt x="2450033" y="4658529"/>
                    <a:pt x="2430061" y="4656897"/>
                  </a:cubicBezTo>
                  <a:cubicBezTo>
                    <a:pt x="2418732" y="4655938"/>
                    <a:pt x="2407114" y="4657761"/>
                    <a:pt x="2395880" y="4656417"/>
                  </a:cubicBezTo>
                  <a:cubicBezTo>
                    <a:pt x="2382919" y="4654881"/>
                    <a:pt x="2370245" y="4650945"/>
                    <a:pt x="2357378" y="4648544"/>
                  </a:cubicBezTo>
                  <a:cubicBezTo>
                    <a:pt x="2353826" y="4647872"/>
                    <a:pt x="2349889" y="4648736"/>
                    <a:pt x="2346145" y="4648928"/>
                  </a:cubicBezTo>
                  <a:cubicBezTo>
                    <a:pt x="2341920" y="4649120"/>
                    <a:pt x="2337791" y="4649504"/>
                    <a:pt x="2333567" y="4649600"/>
                  </a:cubicBezTo>
                  <a:cubicBezTo>
                    <a:pt x="2320700" y="4649793"/>
                    <a:pt x="2307835" y="4649504"/>
                    <a:pt x="2294968" y="4650177"/>
                  </a:cubicBezTo>
                  <a:cubicBezTo>
                    <a:pt x="2287095" y="4650561"/>
                    <a:pt x="2278839" y="4654497"/>
                    <a:pt x="2271540" y="4653057"/>
                  </a:cubicBezTo>
                  <a:cubicBezTo>
                    <a:pt x="2256659" y="4650272"/>
                    <a:pt x="2241776" y="4656513"/>
                    <a:pt x="2226895" y="4651329"/>
                  </a:cubicBezTo>
                  <a:cubicBezTo>
                    <a:pt x="2222285" y="4649793"/>
                    <a:pt x="2215948" y="4653633"/>
                    <a:pt x="2210379" y="4653825"/>
                  </a:cubicBezTo>
                  <a:cubicBezTo>
                    <a:pt x="2196457" y="4654305"/>
                    <a:pt x="2182535" y="4654209"/>
                    <a:pt x="2168613" y="4654113"/>
                  </a:cubicBezTo>
                  <a:cubicBezTo>
                    <a:pt x="2156131" y="4654017"/>
                    <a:pt x="2143168" y="4655361"/>
                    <a:pt x="2131167" y="4652673"/>
                  </a:cubicBezTo>
                  <a:cubicBezTo>
                    <a:pt x="2118588" y="4649793"/>
                    <a:pt x="2107259" y="4650177"/>
                    <a:pt x="2095065" y="4653441"/>
                  </a:cubicBezTo>
                  <a:cubicBezTo>
                    <a:pt x="2086711" y="4655649"/>
                    <a:pt x="2077878" y="4655938"/>
                    <a:pt x="2069237" y="4656609"/>
                  </a:cubicBezTo>
                  <a:cubicBezTo>
                    <a:pt x="2059924" y="4657377"/>
                    <a:pt x="2049650" y="4655361"/>
                    <a:pt x="2041201" y="4658529"/>
                  </a:cubicBezTo>
                  <a:cubicBezTo>
                    <a:pt x="2016044" y="4667939"/>
                    <a:pt x="1990216" y="4669955"/>
                    <a:pt x="1963909" y="4669955"/>
                  </a:cubicBezTo>
                  <a:cubicBezTo>
                    <a:pt x="1959107" y="4669955"/>
                    <a:pt x="1954210" y="4668612"/>
                    <a:pt x="1949603" y="4667171"/>
                  </a:cubicBezTo>
                  <a:cubicBezTo>
                    <a:pt x="1922717" y="4658529"/>
                    <a:pt x="1895737" y="4659297"/>
                    <a:pt x="1868373" y="4664578"/>
                  </a:cubicBezTo>
                  <a:cubicBezTo>
                    <a:pt x="1862708" y="4665731"/>
                    <a:pt x="1856372" y="4665923"/>
                    <a:pt x="1850707" y="4664771"/>
                  </a:cubicBezTo>
                  <a:cubicBezTo>
                    <a:pt x="1834768" y="4661410"/>
                    <a:pt x="1819309" y="4655841"/>
                    <a:pt x="1803275" y="4653441"/>
                  </a:cubicBezTo>
                  <a:cubicBezTo>
                    <a:pt x="1776775" y="4649504"/>
                    <a:pt x="1753828" y="4662754"/>
                    <a:pt x="1730112" y="4671396"/>
                  </a:cubicBezTo>
                  <a:cubicBezTo>
                    <a:pt x="1707548" y="4679557"/>
                    <a:pt x="1688345" y="4697992"/>
                    <a:pt x="1661652" y="4693863"/>
                  </a:cubicBezTo>
                  <a:cubicBezTo>
                    <a:pt x="1658965" y="4693479"/>
                    <a:pt x="1655988" y="4696071"/>
                    <a:pt x="1653011" y="4696744"/>
                  </a:cubicBezTo>
                  <a:cubicBezTo>
                    <a:pt x="1644850" y="4698568"/>
                    <a:pt x="1636689" y="4700776"/>
                    <a:pt x="1628431" y="4701641"/>
                  </a:cubicBezTo>
                  <a:cubicBezTo>
                    <a:pt x="1618350" y="4702793"/>
                    <a:pt x="1608076" y="4702409"/>
                    <a:pt x="1597995" y="4703369"/>
                  </a:cubicBezTo>
                  <a:cubicBezTo>
                    <a:pt x="1585032" y="4704521"/>
                    <a:pt x="1572263" y="4707593"/>
                    <a:pt x="1559396" y="4707593"/>
                  </a:cubicBezTo>
                  <a:cubicBezTo>
                    <a:pt x="1549026" y="4707593"/>
                    <a:pt x="1538753" y="4704041"/>
                    <a:pt x="1528480" y="4702312"/>
                  </a:cubicBezTo>
                  <a:cubicBezTo>
                    <a:pt x="1513981" y="4699912"/>
                    <a:pt x="1498042" y="4700584"/>
                    <a:pt x="1485272" y="4694439"/>
                  </a:cubicBezTo>
                  <a:cubicBezTo>
                    <a:pt x="1471639" y="4687910"/>
                    <a:pt x="1458676" y="4684934"/>
                    <a:pt x="1444562" y="4686950"/>
                  </a:cubicBezTo>
                  <a:cubicBezTo>
                    <a:pt x="1439857" y="4687622"/>
                    <a:pt x="1433808" y="4691655"/>
                    <a:pt x="1431696" y="4695783"/>
                  </a:cubicBezTo>
                  <a:cubicBezTo>
                    <a:pt x="1426991" y="4705001"/>
                    <a:pt x="1420559" y="4706634"/>
                    <a:pt x="1411821" y="4703464"/>
                  </a:cubicBezTo>
                  <a:cubicBezTo>
                    <a:pt x="1404236" y="4700776"/>
                    <a:pt x="1394922" y="4699432"/>
                    <a:pt x="1389738" y="4694247"/>
                  </a:cubicBezTo>
                  <a:cubicBezTo>
                    <a:pt x="1375047" y="4679557"/>
                    <a:pt x="1356324" y="4679077"/>
                    <a:pt x="1338081" y="4675141"/>
                  </a:cubicBezTo>
                  <a:cubicBezTo>
                    <a:pt x="1326945" y="4672739"/>
                    <a:pt x="1316574" y="4672644"/>
                    <a:pt x="1305436" y="4674276"/>
                  </a:cubicBezTo>
                  <a:cubicBezTo>
                    <a:pt x="1281241" y="4677925"/>
                    <a:pt x="1257717" y="4672739"/>
                    <a:pt x="1234481" y="4666115"/>
                  </a:cubicBezTo>
                  <a:cubicBezTo>
                    <a:pt x="1219118" y="4661698"/>
                    <a:pt x="1203372" y="4659010"/>
                    <a:pt x="1188106" y="4654497"/>
                  </a:cubicBezTo>
                  <a:cubicBezTo>
                    <a:pt x="1176680" y="4651041"/>
                    <a:pt x="1165255" y="4646912"/>
                    <a:pt x="1154790" y="4641343"/>
                  </a:cubicBezTo>
                  <a:cubicBezTo>
                    <a:pt x="1139618" y="4633181"/>
                    <a:pt x="1126369" y="4620891"/>
                    <a:pt x="1107069" y="4624156"/>
                  </a:cubicBezTo>
                  <a:cubicBezTo>
                    <a:pt x="1090074" y="4627036"/>
                    <a:pt x="1074713" y="4620988"/>
                    <a:pt x="1059158" y="4615227"/>
                  </a:cubicBezTo>
                  <a:cubicBezTo>
                    <a:pt x="1047732" y="4611002"/>
                    <a:pt x="1036308" y="4606681"/>
                    <a:pt x="1024496" y="4603993"/>
                  </a:cubicBezTo>
                  <a:cubicBezTo>
                    <a:pt x="1010478" y="4600824"/>
                    <a:pt x="994635" y="4602169"/>
                    <a:pt x="982153" y="4596311"/>
                  </a:cubicBezTo>
                  <a:cubicBezTo>
                    <a:pt x="969095" y="4590166"/>
                    <a:pt x="958246" y="4594295"/>
                    <a:pt x="946628" y="4596024"/>
                  </a:cubicBezTo>
                  <a:cubicBezTo>
                    <a:pt x="928097" y="4598712"/>
                    <a:pt x="909661" y="4603705"/>
                    <a:pt x="890939" y="4597368"/>
                  </a:cubicBezTo>
                  <a:cubicBezTo>
                    <a:pt x="868184" y="4589687"/>
                    <a:pt x="845620" y="4581430"/>
                    <a:pt x="822769" y="4574133"/>
                  </a:cubicBezTo>
                  <a:cubicBezTo>
                    <a:pt x="813934" y="4571347"/>
                    <a:pt x="804431" y="4570195"/>
                    <a:pt x="795212" y="4568947"/>
                  </a:cubicBezTo>
                  <a:cubicBezTo>
                    <a:pt x="786476" y="4567891"/>
                    <a:pt x="776010" y="4570579"/>
                    <a:pt x="769288" y="4566547"/>
                  </a:cubicBezTo>
                  <a:cubicBezTo>
                    <a:pt x="752005" y="4556178"/>
                    <a:pt x="734243" y="4551089"/>
                    <a:pt x="714271" y="4551089"/>
                  </a:cubicBezTo>
                  <a:cubicBezTo>
                    <a:pt x="706781" y="4551089"/>
                    <a:pt x="699484" y="4546768"/>
                    <a:pt x="691900" y="4545999"/>
                  </a:cubicBezTo>
                  <a:cubicBezTo>
                    <a:pt x="681529" y="4545040"/>
                    <a:pt x="669623" y="4542447"/>
                    <a:pt x="660598" y="4546096"/>
                  </a:cubicBezTo>
                  <a:cubicBezTo>
                    <a:pt x="639379" y="4554737"/>
                    <a:pt x="622193" y="4547536"/>
                    <a:pt x="603662" y="4538991"/>
                  </a:cubicBezTo>
                  <a:cubicBezTo>
                    <a:pt x="585418" y="4530541"/>
                    <a:pt x="566215" y="4523821"/>
                    <a:pt x="546821" y="4518251"/>
                  </a:cubicBezTo>
                  <a:cubicBezTo>
                    <a:pt x="539524" y="4516235"/>
                    <a:pt x="530787" y="4519596"/>
                    <a:pt x="522721" y="4520267"/>
                  </a:cubicBezTo>
                  <a:cubicBezTo>
                    <a:pt x="519840" y="4520460"/>
                    <a:pt x="516671" y="4520748"/>
                    <a:pt x="514080" y="4519788"/>
                  </a:cubicBezTo>
                  <a:cubicBezTo>
                    <a:pt x="489020" y="4510570"/>
                    <a:pt x="463575" y="4503561"/>
                    <a:pt x="436404" y="4508361"/>
                  </a:cubicBezTo>
                  <a:cubicBezTo>
                    <a:pt x="433908" y="4508842"/>
                    <a:pt x="431123" y="4507786"/>
                    <a:pt x="428626" y="4507114"/>
                  </a:cubicBezTo>
                  <a:cubicBezTo>
                    <a:pt x="416432" y="4503657"/>
                    <a:pt x="404526" y="4498184"/>
                    <a:pt x="392141" y="4496936"/>
                  </a:cubicBezTo>
                  <a:cubicBezTo>
                    <a:pt x="361608" y="4493864"/>
                    <a:pt x="330884" y="4492615"/>
                    <a:pt x="300157" y="4490599"/>
                  </a:cubicBezTo>
                  <a:cubicBezTo>
                    <a:pt x="298237" y="4490503"/>
                    <a:pt x="296221" y="4490503"/>
                    <a:pt x="294493" y="4489831"/>
                  </a:cubicBezTo>
                  <a:cubicBezTo>
                    <a:pt x="283163" y="4485702"/>
                    <a:pt x="273274" y="4487047"/>
                    <a:pt x="263671" y="4494919"/>
                  </a:cubicBezTo>
                  <a:cubicBezTo>
                    <a:pt x="259447" y="4498376"/>
                    <a:pt x="253686" y="4500200"/>
                    <a:pt x="248406" y="4502121"/>
                  </a:cubicBezTo>
                  <a:cubicBezTo>
                    <a:pt x="240628" y="4505002"/>
                    <a:pt x="232659" y="4507786"/>
                    <a:pt x="224594" y="4509610"/>
                  </a:cubicBezTo>
                  <a:cubicBezTo>
                    <a:pt x="216624" y="4511338"/>
                    <a:pt x="208079" y="4513738"/>
                    <a:pt x="200398" y="4512395"/>
                  </a:cubicBezTo>
                  <a:cubicBezTo>
                    <a:pt x="186572" y="4509994"/>
                    <a:pt x="173417" y="4504618"/>
                    <a:pt x="159783" y="4501064"/>
                  </a:cubicBezTo>
                  <a:cubicBezTo>
                    <a:pt x="155079" y="4499816"/>
                    <a:pt x="149893" y="4500009"/>
                    <a:pt x="144997" y="4499912"/>
                  </a:cubicBezTo>
                  <a:cubicBezTo>
                    <a:pt x="133763" y="4499625"/>
                    <a:pt x="122241" y="4502409"/>
                    <a:pt x="112064" y="4494440"/>
                  </a:cubicBezTo>
                  <a:cubicBezTo>
                    <a:pt x="102655" y="4486951"/>
                    <a:pt x="93148" y="4489158"/>
                    <a:pt x="83259" y="4494824"/>
                  </a:cubicBezTo>
                  <a:cubicBezTo>
                    <a:pt x="76154" y="4498857"/>
                    <a:pt x="68090" y="4502025"/>
                    <a:pt x="60120" y="4503561"/>
                  </a:cubicBezTo>
                  <a:cubicBezTo>
                    <a:pt x="49174" y="4505673"/>
                    <a:pt x="38324" y="4506538"/>
                    <a:pt x="26514" y="4505289"/>
                  </a:cubicBezTo>
                  <a:cubicBezTo>
                    <a:pt x="18161" y="4504425"/>
                    <a:pt x="11343" y="4504041"/>
                    <a:pt x="4814" y="4498952"/>
                  </a:cubicBezTo>
                  <a:cubicBezTo>
                    <a:pt x="3759" y="4498184"/>
                    <a:pt x="1839" y="4497992"/>
                    <a:pt x="398" y="4498089"/>
                  </a:cubicBezTo>
                  <a:lnTo>
                    <a:pt x="0" y="4498087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14000"/>
                  </a:schemeClr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E5154B2-BEF9-4C08-B6B1-9DED9F17C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7089" y="1498602"/>
              <a:ext cx="4403345" cy="3940174"/>
            </a:xfrm>
            <a:custGeom>
              <a:avLst/>
              <a:gdLst>
                <a:gd name="connsiteX0" fmla="*/ 0 w 5260975"/>
                <a:gd name="connsiteY0" fmla="*/ 0 h 4707593"/>
                <a:gd name="connsiteX1" fmla="*/ 5260975 w 5260975"/>
                <a:gd name="connsiteY1" fmla="*/ 0 h 4707593"/>
                <a:gd name="connsiteX2" fmla="*/ 5260975 w 5260975"/>
                <a:gd name="connsiteY2" fmla="*/ 3296937 h 4707593"/>
                <a:gd name="connsiteX3" fmla="*/ 5260975 w 5260975"/>
                <a:gd name="connsiteY3" fmla="*/ 3518571 h 4707593"/>
                <a:gd name="connsiteX4" fmla="*/ 5226504 w 5260975"/>
                <a:gd name="connsiteY4" fmla="*/ 3534000 h 4707593"/>
                <a:gd name="connsiteX5" fmla="*/ 5206341 w 5260975"/>
                <a:gd name="connsiteY5" fmla="*/ 3542065 h 4707593"/>
                <a:gd name="connsiteX6" fmla="*/ 5123287 w 5260975"/>
                <a:gd name="connsiteY6" fmla="*/ 3594010 h 4707593"/>
                <a:gd name="connsiteX7" fmla="*/ 5048107 w 5260975"/>
                <a:gd name="connsiteY7" fmla="*/ 3658244 h 4707593"/>
                <a:gd name="connsiteX8" fmla="*/ 4992899 w 5260975"/>
                <a:gd name="connsiteY8" fmla="*/ 3734479 h 4707593"/>
                <a:gd name="connsiteX9" fmla="*/ 4977440 w 5260975"/>
                <a:gd name="connsiteY9" fmla="*/ 3752627 h 4707593"/>
                <a:gd name="connsiteX10" fmla="*/ 4935194 w 5260975"/>
                <a:gd name="connsiteY10" fmla="*/ 3775382 h 4707593"/>
                <a:gd name="connsiteX11" fmla="*/ 4897844 w 5260975"/>
                <a:gd name="connsiteY11" fmla="*/ 3792472 h 4707593"/>
                <a:gd name="connsiteX12" fmla="*/ 4870767 w 5260975"/>
                <a:gd name="connsiteY12" fmla="*/ 3811388 h 4707593"/>
                <a:gd name="connsiteX13" fmla="*/ 4847917 w 5260975"/>
                <a:gd name="connsiteY13" fmla="*/ 3828767 h 4707593"/>
                <a:gd name="connsiteX14" fmla="*/ 4796163 w 5260975"/>
                <a:gd name="connsiteY14" fmla="*/ 3873702 h 4707593"/>
                <a:gd name="connsiteX15" fmla="*/ 4738843 w 5260975"/>
                <a:gd name="connsiteY15" fmla="*/ 3911628 h 4707593"/>
                <a:gd name="connsiteX16" fmla="*/ 4692755 w 5260975"/>
                <a:gd name="connsiteY16" fmla="*/ 3958099 h 4707593"/>
                <a:gd name="connsiteX17" fmla="*/ 4673744 w 5260975"/>
                <a:gd name="connsiteY17" fmla="*/ 3983255 h 4707593"/>
                <a:gd name="connsiteX18" fmla="*/ 4633801 w 5260975"/>
                <a:gd name="connsiteY18" fmla="*/ 4000442 h 4707593"/>
                <a:gd name="connsiteX19" fmla="*/ 4590499 w 5260975"/>
                <a:gd name="connsiteY19" fmla="*/ 4027326 h 4707593"/>
                <a:gd name="connsiteX20" fmla="*/ 4559773 w 5260975"/>
                <a:gd name="connsiteY20" fmla="*/ 4054018 h 4707593"/>
                <a:gd name="connsiteX21" fmla="*/ 4536059 w 5260975"/>
                <a:gd name="connsiteY21" fmla="*/ 4071877 h 4707593"/>
                <a:gd name="connsiteX22" fmla="*/ 4502550 w 5260975"/>
                <a:gd name="connsiteY22" fmla="*/ 4089832 h 4707593"/>
                <a:gd name="connsiteX23" fmla="*/ 4468944 w 5260975"/>
                <a:gd name="connsiteY23" fmla="*/ 4113356 h 4707593"/>
                <a:gd name="connsiteX24" fmla="*/ 4452623 w 5260975"/>
                <a:gd name="connsiteY24" fmla="*/ 4127854 h 4707593"/>
                <a:gd name="connsiteX25" fmla="*/ 4421032 w 5260975"/>
                <a:gd name="connsiteY25" fmla="*/ 4151953 h 4707593"/>
                <a:gd name="connsiteX26" fmla="*/ 4388483 w 5260975"/>
                <a:gd name="connsiteY26" fmla="*/ 4174421 h 4707593"/>
                <a:gd name="connsiteX27" fmla="*/ 4327321 w 5260975"/>
                <a:gd name="connsiteY27" fmla="*/ 4200153 h 4707593"/>
                <a:gd name="connsiteX28" fmla="*/ 4271633 w 5260975"/>
                <a:gd name="connsiteY28" fmla="*/ 4237983 h 4707593"/>
                <a:gd name="connsiteX29" fmla="*/ 4227465 w 5260975"/>
                <a:gd name="connsiteY29" fmla="*/ 4265635 h 4707593"/>
                <a:gd name="connsiteX30" fmla="*/ 4201733 w 5260975"/>
                <a:gd name="connsiteY30" fmla="*/ 4283783 h 4707593"/>
                <a:gd name="connsiteX31" fmla="*/ 4154494 w 5260975"/>
                <a:gd name="connsiteY31" fmla="*/ 4324301 h 4707593"/>
                <a:gd name="connsiteX32" fmla="*/ 4081234 w 5260975"/>
                <a:gd name="connsiteY32" fmla="*/ 4366931 h 4707593"/>
                <a:gd name="connsiteX33" fmla="*/ 4036971 w 5260975"/>
                <a:gd name="connsiteY33" fmla="*/ 4389975 h 4707593"/>
                <a:gd name="connsiteX34" fmla="*/ 3941725 w 5260975"/>
                <a:gd name="connsiteY34" fmla="*/ 4424733 h 4707593"/>
                <a:gd name="connsiteX35" fmla="*/ 3910999 w 5260975"/>
                <a:gd name="connsiteY35" fmla="*/ 4437119 h 4707593"/>
                <a:gd name="connsiteX36" fmla="*/ 3875859 w 5260975"/>
                <a:gd name="connsiteY36" fmla="*/ 4445280 h 4707593"/>
                <a:gd name="connsiteX37" fmla="*/ 3819401 w 5260975"/>
                <a:gd name="connsiteY37" fmla="*/ 4464579 h 4707593"/>
                <a:gd name="connsiteX38" fmla="*/ 3709176 w 5260975"/>
                <a:gd name="connsiteY38" fmla="*/ 4497800 h 4707593"/>
                <a:gd name="connsiteX39" fmla="*/ 3684981 w 5260975"/>
                <a:gd name="connsiteY39" fmla="*/ 4502889 h 4707593"/>
                <a:gd name="connsiteX40" fmla="*/ 3623338 w 5260975"/>
                <a:gd name="connsiteY40" fmla="*/ 4524300 h 4707593"/>
                <a:gd name="connsiteX41" fmla="*/ 3586373 w 5260975"/>
                <a:gd name="connsiteY41" fmla="*/ 4538702 h 4707593"/>
                <a:gd name="connsiteX42" fmla="*/ 3555743 w 5260975"/>
                <a:gd name="connsiteY42" fmla="*/ 4546960 h 4707593"/>
                <a:gd name="connsiteX43" fmla="*/ 3528667 w 5260975"/>
                <a:gd name="connsiteY43" fmla="*/ 4550801 h 4707593"/>
                <a:gd name="connsiteX44" fmla="*/ 3457424 w 5260975"/>
                <a:gd name="connsiteY44" fmla="*/ 4569811 h 4707593"/>
                <a:gd name="connsiteX45" fmla="*/ 3429003 w 5260975"/>
                <a:gd name="connsiteY45" fmla="*/ 4577301 h 4707593"/>
                <a:gd name="connsiteX46" fmla="*/ 3355264 w 5260975"/>
                <a:gd name="connsiteY46" fmla="*/ 4603033 h 4707593"/>
                <a:gd name="connsiteX47" fmla="*/ 3292757 w 5260975"/>
                <a:gd name="connsiteY47" fmla="*/ 4620027 h 4707593"/>
                <a:gd name="connsiteX48" fmla="*/ 3266643 w 5260975"/>
                <a:gd name="connsiteY48" fmla="*/ 4628188 h 4707593"/>
                <a:gd name="connsiteX49" fmla="*/ 3206921 w 5260975"/>
                <a:gd name="connsiteY49" fmla="*/ 4641823 h 4707593"/>
                <a:gd name="connsiteX50" fmla="*/ 3173123 w 5260975"/>
                <a:gd name="connsiteY50" fmla="*/ 4651425 h 4707593"/>
                <a:gd name="connsiteX51" fmla="*/ 3090646 w 5260975"/>
                <a:gd name="connsiteY51" fmla="*/ 4662274 h 4707593"/>
                <a:gd name="connsiteX52" fmla="*/ 3005480 w 5260975"/>
                <a:gd name="connsiteY52" fmla="*/ 4672739 h 4707593"/>
                <a:gd name="connsiteX53" fmla="*/ 2958721 w 5260975"/>
                <a:gd name="connsiteY53" fmla="*/ 4676196 h 4707593"/>
                <a:gd name="connsiteX54" fmla="*/ 2917915 w 5260975"/>
                <a:gd name="connsiteY54" fmla="*/ 4681670 h 4707593"/>
                <a:gd name="connsiteX55" fmla="*/ 2882389 w 5260975"/>
                <a:gd name="connsiteY55" fmla="*/ 4685126 h 4707593"/>
                <a:gd name="connsiteX56" fmla="*/ 2825837 w 5260975"/>
                <a:gd name="connsiteY56" fmla="*/ 4692135 h 4707593"/>
                <a:gd name="connsiteX57" fmla="*/ 2802313 w 5260975"/>
                <a:gd name="connsiteY57" fmla="*/ 4693960 h 4707593"/>
                <a:gd name="connsiteX58" fmla="*/ 2746816 w 5260975"/>
                <a:gd name="connsiteY58" fmla="*/ 4693863 h 4707593"/>
                <a:gd name="connsiteX59" fmla="*/ 2727517 w 5260975"/>
                <a:gd name="connsiteY59" fmla="*/ 4692903 h 4707593"/>
                <a:gd name="connsiteX60" fmla="*/ 2690359 w 5260975"/>
                <a:gd name="connsiteY60" fmla="*/ 4680997 h 4707593"/>
                <a:gd name="connsiteX61" fmla="*/ 2685943 w 5260975"/>
                <a:gd name="connsiteY61" fmla="*/ 4680133 h 4707593"/>
                <a:gd name="connsiteX62" fmla="*/ 2661554 w 5260975"/>
                <a:gd name="connsiteY62" fmla="*/ 4675428 h 4707593"/>
                <a:gd name="connsiteX63" fmla="*/ 2648208 w 5260975"/>
                <a:gd name="connsiteY63" fmla="*/ 4673892 h 4707593"/>
                <a:gd name="connsiteX64" fmla="*/ 2597512 w 5260975"/>
                <a:gd name="connsiteY64" fmla="*/ 4664099 h 4707593"/>
                <a:gd name="connsiteX65" fmla="*/ 2568324 w 5260975"/>
                <a:gd name="connsiteY65" fmla="*/ 4659490 h 4707593"/>
                <a:gd name="connsiteX66" fmla="*/ 2544704 w 5260975"/>
                <a:gd name="connsiteY66" fmla="*/ 4660162 h 4707593"/>
                <a:gd name="connsiteX67" fmla="*/ 2503225 w 5260975"/>
                <a:gd name="connsiteY67" fmla="*/ 4661026 h 4707593"/>
                <a:gd name="connsiteX68" fmla="*/ 2489975 w 5260975"/>
                <a:gd name="connsiteY68" fmla="*/ 4663235 h 4707593"/>
                <a:gd name="connsiteX69" fmla="*/ 2430061 w 5260975"/>
                <a:gd name="connsiteY69" fmla="*/ 4656897 h 4707593"/>
                <a:gd name="connsiteX70" fmla="*/ 2395880 w 5260975"/>
                <a:gd name="connsiteY70" fmla="*/ 4656417 h 4707593"/>
                <a:gd name="connsiteX71" fmla="*/ 2357378 w 5260975"/>
                <a:gd name="connsiteY71" fmla="*/ 4648544 h 4707593"/>
                <a:gd name="connsiteX72" fmla="*/ 2346145 w 5260975"/>
                <a:gd name="connsiteY72" fmla="*/ 4648928 h 4707593"/>
                <a:gd name="connsiteX73" fmla="*/ 2333567 w 5260975"/>
                <a:gd name="connsiteY73" fmla="*/ 4649600 h 4707593"/>
                <a:gd name="connsiteX74" fmla="*/ 2294968 w 5260975"/>
                <a:gd name="connsiteY74" fmla="*/ 4650177 h 4707593"/>
                <a:gd name="connsiteX75" fmla="*/ 2271540 w 5260975"/>
                <a:gd name="connsiteY75" fmla="*/ 4653057 h 4707593"/>
                <a:gd name="connsiteX76" fmla="*/ 2226895 w 5260975"/>
                <a:gd name="connsiteY76" fmla="*/ 4651329 h 4707593"/>
                <a:gd name="connsiteX77" fmla="*/ 2210379 w 5260975"/>
                <a:gd name="connsiteY77" fmla="*/ 4653825 h 4707593"/>
                <a:gd name="connsiteX78" fmla="*/ 2168613 w 5260975"/>
                <a:gd name="connsiteY78" fmla="*/ 4654113 h 4707593"/>
                <a:gd name="connsiteX79" fmla="*/ 2131167 w 5260975"/>
                <a:gd name="connsiteY79" fmla="*/ 4652673 h 4707593"/>
                <a:gd name="connsiteX80" fmla="*/ 2095065 w 5260975"/>
                <a:gd name="connsiteY80" fmla="*/ 4653441 h 4707593"/>
                <a:gd name="connsiteX81" fmla="*/ 2069237 w 5260975"/>
                <a:gd name="connsiteY81" fmla="*/ 4656609 h 4707593"/>
                <a:gd name="connsiteX82" fmla="*/ 2041201 w 5260975"/>
                <a:gd name="connsiteY82" fmla="*/ 4658529 h 4707593"/>
                <a:gd name="connsiteX83" fmla="*/ 1963909 w 5260975"/>
                <a:gd name="connsiteY83" fmla="*/ 4669955 h 4707593"/>
                <a:gd name="connsiteX84" fmla="*/ 1949603 w 5260975"/>
                <a:gd name="connsiteY84" fmla="*/ 4667171 h 4707593"/>
                <a:gd name="connsiteX85" fmla="*/ 1868373 w 5260975"/>
                <a:gd name="connsiteY85" fmla="*/ 4664578 h 4707593"/>
                <a:gd name="connsiteX86" fmla="*/ 1850707 w 5260975"/>
                <a:gd name="connsiteY86" fmla="*/ 4664771 h 4707593"/>
                <a:gd name="connsiteX87" fmla="*/ 1803275 w 5260975"/>
                <a:gd name="connsiteY87" fmla="*/ 4653441 h 4707593"/>
                <a:gd name="connsiteX88" fmla="*/ 1730112 w 5260975"/>
                <a:gd name="connsiteY88" fmla="*/ 4671396 h 4707593"/>
                <a:gd name="connsiteX89" fmla="*/ 1661652 w 5260975"/>
                <a:gd name="connsiteY89" fmla="*/ 4693863 h 4707593"/>
                <a:gd name="connsiteX90" fmla="*/ 1653011 w 5260975"/>
                <a:gd name="connsiteY90" fmla="*/ 4696744 h 4707593"/>
                <a:gd name="connsiteX91" fmla="*/ 1628431 w 5260975"/>
                <a:gd name="connsiteY91" fmla="*/ 4701641 h 4707593"/>
                <a:gd name="connsiteX92" fmla="*/ 1597995 w 5260975"/>
                <a:gd name="connsiteY92" fmla="*/ 4703369 h 4707593"/>
                <a:gd name="connsiteX93" fmla="*/ 1559396 w 5260975"/>
                <a:gd name="connsiteY93" fmla="*/ 4707593 h 4707593"/>
                <a:gd name="connsiteX94" fmla="*/ 1528480 w 5260975"/>
                <a:gd name="connsiteY94" fmla="*/ 4702312 h 4707593"/>
                <a:gd name="connsiteX95" fmla="*/ 1485272 w 5260975"/>
                <a:gd name="connsiteY95" fmla="*/ 4694439 h 4707593"/>
                <a:gd name="connsiteX96" fmla="*/ 1444562 w 5260975"/>
                <a:gd name="connsiteY96" fmla="*/ 4686950 h 4707593"/>
                <a:gd name="connsiteX97" fmla="*/ 1431696 w 5260975"/>
                <a:gd name="connsiteY97" fmla="*/ 4695783 h 4707593"/>
                <a:gd name="connsiteX98" fmla="*/ 1411821 w 5260975"/>
                <a:gd name="connsiteY98" fmla="*/ 4703464 h 4707593"/>
                <a:gd name="connsiteX99" fmla="*/ 1389738 w 5260975"/>
                <a:gd name="connsiteY99" fmla="*/ 4694247 h 4707593"/>
                <a:gd name="connsiteX100" fmla="*/ 1338081 w 5260975"/>
                <a:gd name="connsiteY100" fmla="*/ 4675141 h 4707593"/>
                <a:gd name="connsiteX101" fmla="*/ 1305436 w 5260975"/>
                <a:gd name="connsiteY101" fmla="*/ 4674276 h 4707593"/>
                <a:gd name="connsiteX102" fmla="*/ 1234481 w 5260975"/>
                <a:gd name="connsiteY102" fmla="*/ 4666115 h 4707593"/>
                <a:gd name="connsiteX103" fmla="*/ 1188106 w 5260975"/>
                <a:gd name="connsiteY103" fmla="*/ 4654497 h 4707593"/>
                <a:gd name="connsiteX104" fmla="*/ 1154790 w 5260975"/>
                <a:gd name="connsiteY104" fmla="*/ 4641343 h 4707593"/>
                <a:gd name="connsiteX105" fmla="*/ 1107069 w 5260975"/>
                <a:gd name="connsiteY105" fmla="*/ 4624156 h 4707593"/>
                <a:gd name="connsiteX106" fmla="*/ 1059158 w 5260975"/>
                <a:gd name="connsiteY106" fmla="*/ 4615227 h 4707593"/>
                <a:gd name="connsiteX107" fmla="*/ 1024496 w 5260975"/>
                <a:gd name="connsiteY107" fmla="*/ 4603993 h 4707593"/>
                <a:gd name="connsiteX108" fmla="*/ 982153 w 5260975"/>
                <a:gd name="connsiteY108" fmla="*/ 4596311 h 4707593"/>
                <a:gd name="connsiteX109" fmla="*/ 946628 w 5260975"/>
                <a:gd name="connsiteY109" fmla="*/ 4596024 h 4707593"/>
                <a:gd name="connsiteX110" fmla="*/ 890939 w 5260975"/>
                <a:gd name="connsiteY110" fmla="*/ 4597368 h 4707593"/>
                <a:gd name="connsiteX111" fmla="*/ 822769 w 5260975"/>
                <a:gd name="connsiteY111" fmla="*/ 4574133 h 4707593"/>
                <a:gd name="connsiteX112" fmla="*/ 795212 w 5260975"/>
                <a:gd name="connsiteY112" fmla="*/ 4568947 h 4707593"/>
                <a:gd name="connsiteX113" fmla="*/ 769288 w 5260975"/>
                <a:gd name="connsiteY113" fmla="*/ 4566547 h 4707593"/>
                <a:gd name="connsiteX114" fmla="*/ 714271 w 5260975"/>
                <a:gd name="connsiteY114" fmla="*/ 4551089 h 4707593"/>
                <a:gd name="connsiteX115" fmla="*/ 691900 w 5260975"/>
                <a:gd name="connsiteY115" fmla="*/ 4545999 h 4707593"/>
                <a:gd name="connsiteX116" fmla="*/ 660598 w 5260975"/>
                <a:gd name="connsiteY116" fmla="*/ 4546096 h 4707593"/>
                <a:gd name="connsiteX117" fmla="*/ 603662 w 5260975"/>
                <a:gd name="connsiteY117" fmla="*/ 4538991 h 4707593"/>
                <a:gd name="connsiteX118" fmla="*/ 546821 w 5260975"/>
                <a:gd name="connsiteY118" fmla="*/ 4518251 h 4707593"/>
                <a:gd name="connsiteX119" fmla="*/ 522721 w 5260975"/>
                <a:gd name="connsiteY119" fmla="*/ 4520267 h 4707593"/>
                <a:gd name="connsiteX120" fmla="*/ 514080 w 5260975"/>
                <a:gd name="connsiteY120" fmla="*/ 4519788 h 4707593"/>
                <a:gd name="connsiteX121" fmla="*/ 436404 w 5260975"/>
                <a:gd name="connsiteY121" fmla="*/ 4508361 h 4707593"/>
                <a:gd name="connsiteX122" fmla="*/ 428626 w 5260975"/>
                <a:gd name="connsiteY122" fmla="*/ 4507114 h 4707593"/>
                <a:gd name="connsiteX123" fmla="*/ 392141 w 5260975"/>
                <a:gd name="connsiteY123" fmla="*/ 4496936 h 4707593"/>
                <a:gd name="connsiteX124" fmla="*/ 300157 w 5260975"/>
                <a:gd name="connsiteY124" fmla="*/ 4490599 h 4707593"/>
                <a:gd name="connsiteX125" fmla="*/ 294493 w 5260975"/>
                <a:gd name="connsiteY125" fmla="*/ 4489831 h 4707593"/>
                <a:gd name="connsiteX126" fmla="*/ 263671 w 5260975"/>
                <a:gd name="connsiteY126" fmla="*/ 4494919 h 4707593"/>
                <a:gd name="connsiteX127" fmla="*/ 248406 w 5260975"/>
                <a:gd name="connsiteY127" fmla="*/ 4502121 h 4707593"/>
                <a:gd name="connsiteX128" fmla="*/ 224594 w 5260975"/>
                <a:gd name="connsiteY128" fmla="*/ 4509610 h 4707593"/>
                <a:gd name="connsiteX129" fmla="*/ 200398 w 5260975"/>
                <a:gd name="connsiteY129" fmla="*/ 4512395 h 4707593"/>
                <a:gd name="connsiteX130" fmla="*/ 159783 w 5260975"/>
                <a:gd name="connsiteY130" fmla="*/ 4501064 h 4707593"/>
                <a:gd name="connsiteX131" fmla="*/ 144997 w 5260975"/>
                <a:gd name="connsiteY131" fmla="*/ 4499912 h 4707593"/>
                <a:gd name="connsiteX132" fmla="*/ 112064 w 5260975"/>
                <a:gd name="connsiteY132" fmla="*/ 4494440 h 4707593"/>
                <a:gd name="connsiteX133" fmla="*/ 83259 w 5260975"/>
                <a:gd name="connsiteY133" fmla="*/ 4494824 h 4707593"/>
                <a:gd name="connsiteX134" fmla="*/ 60120 w 5260975"/>
                <a:gd name="connsiteY134" fmla="*/ 4503561 h 4707593"/>
                <a:gd name="connsiteX135" fmla="*/ 26514 w 5260975"/>
                <a:gd name="connsiteY135" fmla="*/ 4505289 h 4707593"/>
                <a:gd name="connsiteX136" fmla="*/ 4814 w 5260975"/>
                <a:gd name="connsiteY136" fmla="*/ 4498952 h 4707593"/>
                <a:gd name="connsiteX137" fmla="*/ 398 w 5260975"/>
                <a:gd name="connsiteY137" fmla="*/ 4498089 h 4707593"/>
                <a:gd name="connsiteX138" fmla="*/ 0 w 5260975"/>
                <a:gd name="connsiteY138" fmla="*/ 4498087 h 470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5260975" h="4707593">
                  <a:moveTo>
                    <a:pt x="0" y="0"/>
                  </a:moveTo>
                  <a:lnTo>
                    <a:pt x="5260975" y="0"/>
                  </a:lnTo>
                  <a:lnTo>
                    <a:pt x="5260975" y="3296937"/>
                  </a:lnTo>
                  <a:lnTo>
                    <a:pt x="5260975" y="3518571"/>
                  </a:lnTo>
                  <a:lnTo>
                    <a:pt x="5226504" y="3534000"/>
                  </a:lnTo>
                  <a:cubicBezTo>
                    <a:pt x="5219783" y="3536785"/>
                    <a:pt x="5212389" y="3538321"/>
                    <a:pt x="5206341" y="3542065"/>
                  </a:cubicBezTo>
                  <a:cubicBezTo>
                    <a:pt x="5178495" y="3559156"/>
                    <a:pt x="5151515" y="3577591"/>
                    <a:pt x="5123287" y="3594010"/>
                  </a:cubicBezTo>
                  <a:cubicBezTo>
                    <a:pt x="5094195" y="3611004"/>
                    <a:pt x="5068175" y="3631071"/>
                    <a:pt x="5048107" y="3658244"/>
                  </a:cubicBezTo>
                  <a:cubicBezTo>
                    <a:pt x="5029480" y="3683496"/>
                    <a:pt x="5011429" y="3709131"/>
                    <a:pt x="4992899" y="3734479"/>
                  </a:cubicBezTo>
                  <a:cubicBezTo>
                    <a:pt x="4988194" y="3740912"/>
                    <a:pt x="4983874" y="3748498"/>
                    <a:pt x="4977440" y="3752627"/>
                  </a:cubicBezTo>
                  <a:cubicBezTo>
                    <a:pt x="4964094" y="3761268"/>
                    <a:pt x="4949500" y="3768277"/>
                    <a:pt x="4935194" y="3775382"/>
                  </a:cubicBezTo>
                  <a:cubicBezTo>
                    <a:pt x="4922903" y="3781431"/>
                    <a:pt x="4909846" y="3785943"/>
                    <a:pt x="4897844" y="3792472"/>
                  </a:cubicBezTo>
                  <a:cubicBezTo>
                    <a:pt x="4888243" y="3797658"/>
                    <a:pt x="4879697" y="3804859"/>
                    <a:pt x="4870767" y="3811388"/>
                  </a:cubicBezTo>
                  <a:cubicBezTo>
                    <a:pt x="4862990" y="3817052"/>
                    <a:pt x="4854445" y="3821949"/>
                    <a:pt x="4847917" y="3828767"/>
                  </a:cubicBezTo>
                  <a:cubicBezTo>
                    <a:pt x="4831977" y="3845281"/>
                    <a:pt x="4815942" y="3861508"/>
                    <a:pt x="4796163" y="3873702"/>
                  </a:cubicBezTo>
                  <a:cubicBezTo>
                    <a:pt x="4776672" y="3885799"/>
                    <a:pt x="4758237" y="3899338"/>
                    <a:pt x="4738843" y="3911628"/>
                  </a:cubicBezTo>
                  <a:cubicBezTo>
                    <a:pt x="4719831" y="3923630"/>
                    <a:pt x="4702645" y="3936783"/>
                    <a:pt x="4692755" y="3958099"/>
                  </a:cubicBezTo>
                  <a:cubicBezTo>
                    <a:pt x="4688339" y="3967508"/>
                    <a:pt x="4682097" y="3977782"/>
                    <a:pt x="4673744" y="3983255"/>
                  </a:cubicBezTo>
                  <a:cubicBezTo>
                    <a:pt x="4661838" y="3991032"/>
                    <a:pt x="4646764" y="3993817"/>
                    <a:pt x="4633801" y="4000442"/>
                  </a:cubicBezTo>
                  <a:cubicBezTo>
                    <a:pt x="4618535" y="4008219"/>
                    <a:pt x="4600869" y="4014940"/>
                    <a:pt x="4590499" y="4027326"/>
                  </a:cubicBezTo>
                  <a:cubicBezTo>
                    <a:pt x="4581281" y="4038368"/>
                    <a:pt x="4571968" y="4047009"/>
                    <a:pt x="4559773" y="4054018"/>
                  </a:cubicBezTo>
                  <a:cubicBezTo>
                    <a:pt x="4551229" y="4058915"/>
                    <a:pt x="4544892" y="4067844"/>
                    <a:pt x="4536059" y="4071877"/>
                  </a:cubicBezTo>
                  <a:cubicBezTo>
                    <a:pt x="4524442" y="4077254"/>
                    <a:pt x="4512727" y="4081479"/>
                    <a:pt x="4502550" y="4089832"/>
                  </a:cubicBezTo>
                  <a:cubicBezTo>
                    <a:pt x="4491987" y="4098473"/>
                    <a:pt x="4479986" y="4105290"/>
                    <a:pt x="4468944" y="4113356"/>
                  </a:cubicBezTo>
                  <a:cubicBezTo>
                    <a:pt x="4463087" y="4117676"/>
                    <a:pt x="4458286" y="4123341"/>
                    <a:pt x="4452623" y="4127854"/>
                  </a:cubicBezTo>
                  <a:cubicBezTo>
                    <a:pt x="4442252" y="4136111"/>
                    <a:pt x="4431690" y="4144176"/>
                    <a:pt x="4421032" y="4151953"/>
                  </a:cubicBezTo>
                  <a:cubicBezTo>
                    <a:pt x="4410375" y="4159731"/>
                    <a:pt x="4400197" y="4168756"/>
                    <a:pt x="4388483" y="4174421"/>
                  </a:cubicBezTo>
                  <a:cubicBezTo>
                    <a:pt x="4368513" y="4184023"/>
                    <a:pt x="4346717" y="4189784"/>
                    <a:pt x="4327321" y="4200153"/>
                  </a:cubicBezTo>
                  <a:cubicBezTo>
                    <a:pt x="4307639" y="4210714"/>
                    <a:pt x="4289107" y="4223965"/>
                    <a:pt x="4271633" y="4237983"/>
                  </a:cubicBezTo>
                  <a:cubicBezTo>
                    <a:pt x="4257807" y="4249025"/>
                    <a:pt x="4244845" y="4259971"/>
                    <a:pt x="4227465" y="4265635"/>
                  </a:cubicBezTo>
                  <a:cubicBezTo>
                    <a:pt x="4217768" y="4268804"/>
                    <a:pt x="4207591" y="4275717"/>
                    <a:pt x="4201733" y="4283783"/>
                  </a:cubicBezTo>
                  <a:cubicBezTo>
                    <a:pt x="4189059" y="4301353"/>
                    <a:pt x="4172833" y="4313739"/>
                    <a:pt x="4154494" y="4324301"/>
                  </a:cubicBezTo>
                  <a:cubicBezTo>
                    <a:pt x="4130010" y="4338511"/>
                    <a:pt x="4105814" y="4353009"/>
                    <a:pt x="4081234" y="4366931"/>
                  </a:cubicBezTo>
                  <a:cubicBezTo>
                    <a:pt x="4066737" y="4375189"/>
                    <a:pt x="4052335" y="4383926"/>
                    <a:pt x="4036971" y="4389975"/>
                  </a:cubicBezTo>
                  <a:cubicBezTo>
                    <a:pt x="4005575" y="4402457"/>
                    <a:pt x="3973410" y="4413114"/>
                    <a:pt x="3941725" y="4424733"/>
                  </a:cubicBezTo>
                  <a:cubicBezTo>
                    <a:pt x="3931355" y="4428477"/>
                    <a:pt x="3921561" y="4433854"/>
                    <a:pt x="3910999" y="4437119"/>
                  </a:cubicBezTo>
                  <a:cubicBezTo>
                    <a:pt x="3899573" y="4440671"/>
                    <a:pt x="3887285" y="4441727"/>
                    <a:pt x="3875859" y="4445280"/>
                  </a:cubicBezTo>
                  <a:cubicBezTo>
                    <a:pt x="3856847" y="4451136"/>
                    <a:pt x="3838412" y="4458626"/>
                    <a:pt x="3819401" y="4464579"/>
                  </a:cubicBezTo>
                  <a:cubicBezTo>
                    <a:pt x="3782723" y="4476005"/>
                    <a:pt x="3745949" y="4486951"/>
                    <a:pt x="3709176" y="4497800"/>
                  </a:cubicBezTo>
                  <a:cubicBezTo>
                    <a:pt x="3701303" y="4500105"/>
                    <a:pt x="3692757" y="4500393"/>
                    <a:pt x="3684981" y="4502889"/>
                  </a:cubicBezTo>
                  <a:cubicBezTo>
                    <a:pt x="3664337" y="4509610"/>
                    <a:pt x="3643789" y="4516907"/>
                    <a:pt x="3623338" y="4524300"/>
                  </a:cubicBezTo>
                  <a:cubicBezTo>
                    <a:pt x="3610953" y="4528813"/>
                    <a:pt x="3598854" y="4534382"/>
                    <a:pt x="3586373" y="4538702"/>
                  </a:cubicBezTo>
                  <a:cubicBezTo>
                    <a:pt x="3576387" y="4542159"/>
                    <a:pt x="3566113" y="4544847"/>
                    <a:pt x="3555743" y="4546960"/>
                  </a:cubicBezTo>
                  <a:cubicBezTo>
                    <a:pt x="3546814" y="4548785"/>
                    <a:pt x="3537501" y="4548592"/>
                    <a:pt x="3528667" y="4550801"/>
                  </a:cubicBezTo>
                  <a:cubicBezTo>
                    <a:pt x="3504759" y="4556753"/>
                    <a:pt x="3481140" y="4563475"/>
                    <a:pt x="3457424" y="4569811"/>
                  </a:cubicBezTo>
                  <a:cubicBezTo>
                    <a:pt x="3447919" y="4572308"/>
                    <a:pt x="3438221" y="4574133"/>
                    <a:pt x="3429003" y="4577301"/>
                  </a:cubicBezTo>
                  <a:cubicBezTo>
                    <a:pt x="3404327" y="4585654"/>
                    <a:pt x="3380036" y="4595159"/>
                    <a:pt x="3355264" y="4603033"/>
                  </a:cubicBezTo>
                  <a:cubicBezTo>
                    <a:pt x="3334717" y="4609562"/>
                    <a:pt x="3313593" y="4614266"/>
                    <a:pt x="3292757" y="4620027"/>
                  </a:cubicBezTo>
                  <a:cubicBezTo>
                    <a:pt x="3283924" y="4622524"/>
                    <a:pt x="3275475" y="4626077"/>
                    <a:pt x="3266643" y="4628188"/>
                  </a:cubicBezTo>
                  <a:cubicBezTo>
                    <a:pt x="3246863" y="4632990"/>
                    <a:pt x="3226796" y="4637022"/>
                    <a:pt x="3206921" y="4641823"/>
                  </a:cubicBezTo>
                  <a:cubicBezTo>
                    <a:pt x="3195590" y="4644607"/>
                    <a:pt x="3184645" y="4649600"/>
                    <a:pt x="3173123" y="4651425"/>
                  </a:cubicBezTo>
                  <a:cubicBezTo>
                    <a:pt x="3145759" y="4655745"/>
                    <a:pt x="3118203" y="4658817"/>
                    <a:pt x="3090646" y="4662274"/>
                  </a:cubicBezTo>
                  <a:cubicBezTo>
                    <a:pt x="3062227" y="4665826"/>
                    <a:pt x="3033902" y="4669571"/>
                    <a:pt x="3005480" y="4672739"/>
                  </a:cubicBezTo>
                  <a:cubicBezTo>
                    <a:pt x="2989926" y="4674372"/>
                    <a:pt x="2974275" y="4674660"/>
                    <a:pt x="2958721" y="4676196"/>
                  </a:cubicBezTo>
                  <a:cubicBezTo>
                    <a:pt x="2945087" y="4677541"/>
                    <a:pt x="2931549" y="4680037"/>
                    <a:pt x="2917915" y="4681670"/>
                  </a:cubicBezTo>
                  <a:cubicBezTo>
                    <a:pt x="2906105" y="4683013"/>
                    <a:pt x="2894199" y="4683781"/>
                    <a:pt x="2882389" y="4685126"/>
                  </a:cubicBezTo>
                  <a:cubicBezTo>
                    <a:pt x="2863475" y="4687334"/>
                    <a:pt x="2844655" y="4689831"/>
                    <a:pt x="2825837" y="4692135"/>
                  </a:cubicBezTo>
                  <a:cubicBezTo>
                    <a:pt x="2817964" y="4692999"/>
                    <a:pt x="2809706" y="4695399"/>
                    <a:pt x="2802313" y="4693960"/>
                  </a:cubicBezTo>
                  <a:cubicBezTo>
                    <a:pt x="2783686" y="4690310"/>
                    <a:pt x="2765347" y="4691367"/>
                    <a:pt x="2746816" y="4693863"/>
                  </a:cubicBezTo>
                  <a:cubicBezTo>
                    <a:pt x="2740479" y="4694728"/>
                    <a:pt x="2733662" y="4694535"/>
                    <a:pt x="2727517" y="4692903"/>
                  </a:cubicBezTo>
                  <a:cubicBezTo>
                    <a:pt x="2714939" y="4689638"/>
                    <a:pt x="2702745" y="4685029"/>
                    <a:pt x="2690359" y="4680997"/>
                  </a:cubicBezTo>
                  <a:cubicBezTo>
                    <a:pt x="2689014" y="4680517"/>
                    <a:pt x="2687382" y="4680421"/>
                    <a:pt x="2685943" y="4680133"/>
                  </a:cubicBezTo>
                  <a:cubicBezTo>
                    <a:pt x="2677781" y="4678500"/>
                    <a:pt x="2669717" y="4676868"/>
                    <a:pt x="2661554" y="4675428"/>
                  </a:cubicBezTo>
                  <a:cubicBezTo>
                    <a:pt x="2657138" y="4674660"/>
                    <a:pt x="2652625" y="4674564"/>
                    <a:pt x="2648208" y="4673892"/>
                  </a:cubicBezTo>
                  <a:cubicBezTo>
                    <a:pt x="2631118" y="4671203"/>
                    <a:pt x="2612299" y="4675716"/>
                    <a:pt x="2597512" y="4664099"/>
                  </a:cubicBezTo>
                  <a:cubicBezTo>
                    <a:pt x="2587911" y="4656609"/>
                    <a:pt x="2578597" y="4658338"/>
                    <a:pt x="2568324" y="4659490"/>
                  </a:cubicBezTo>
                  <a:cubicBezTo>
                    <a:pt x="2560547" y="4660354"/>
                    <a:pt x="2552577" y="4660065"/>
                    <a:pt x="2544704" y="4660162"/>
                  </a:cubicBezTo>
                  <a:cubicBezTo>
                    <a:pt x="2530878" y="4660449"/>
                    <a:pt x="2517052" y="4660546"/>
                    <a:pt x="2503225" y="4661026"/>
                  </a:cubicBezTo>
                  <a:cubicBezTo>
                    <a:pt x="2498808" y="4661218"/>
                    <a:pt x="2494297" y="4663619"/>
                    <a:pt x="2489975" y="4663235"/>
                  </a:cubicBezTo>
                  <a:cubicBezTo>
                    <a:pt x="2470004" y="4661410"/>
                    <a:pt x="2450033" y="4658529"/>
                    <a:pt x="2430061" y="4656897"/>
                  </a:cubicBezTo>
                  <a:cubicBezTo>
                    <a:pt x="2418732" y="4655938"/>
                    <a:pt x="2407114" y="4657761"/>
                    <a:pt x="2395880" y="4656417"/>
                  </a:cubicBezTo>
                  <a:cubicBezTo>
                    <a:pt x="2382919" y="4654881"/>
                    <a:pt x="2370245" y="4650945"/>
                    <a:pt x="2357378" y="4648544"/>
                  </a:cubicBezTo>
                  <a:cubicBezTo>
                    <a:pt x="2353826" y="4647872"/>
                    <a:pt x="2349889" y="4648736"/>
                    <a:pt x="2346145" y="4648928"/>
                  </a:cubicBezTo>
                  <a:cubicBezTo>
                    <a:pt x="2341920" y="4649120"/>
                    <a:pt x="2337791" y="4649504"/>
                    <a:pt x="2333567" y="4649600"/>
                  </a:cubicBezTo>
                  <a:cubicBezTo>
                    <a:pt x="2320700" y="4649793"/>
                    <a:pt x="2307835" y="4649504"/>
                    <a:pt x="2294968" y="4650177"/>
                  </a:cubicBezTo>
                  <a:cubicBezTo>
                    <a:pt x="2287095" y="4650561"/>
                    <a:pt x="2278839" y="4654497"/>
                    <a:pt x="2271540" y="4653057"/>
                  </a:cubicBezTo>
                  <a:cubicBezTo>
                    <a:pt x="2256659" y="4650272"/>
                    <a:pt x="2241776" y="4656513"/>
                    <a:pt x="2226895" y="4651329"/>
                  </a:cubicBezTo>
                  <a:cubicBezTo>
                    <a:pt x="2222285" y="4649793"/>
                    <a:pt x="2215948" y="4653633"/>
                    <a:pt x="2210379" y="4653825"/>
                  </a:cubicBezTo>
                  <a:cubicBezTo>
                    <a:pt x="2196457" y="4654305"/>
                    <a:pt x="2182535" y="4654209"/>
                    <a:pt x="2168613" y="4654113"/>
                  </a:cubicBezTo>
                  <a:cubicBezTo>
                    <a:pt x="2156131" y="4654017"/>
                    <a:pt x="2143168" y="4655361"/>
                    <a:pt x="2131167" y="4652673"/>
                  </a:cubicBezTo>
                  <a:cubicBezTo>
                    <a:pt x="2118588" y="4649793"/>
                    <a:pt x="2107259" y="4650177"/>
                    <a:pt x="2095065" y="4653441"/>
                  </a:cubicBezTo>
                  <a:cubicBezTo>
                    <a:pt x="2086711" y="4655649"/>
                    <a:pt x="2077878" y="4655938"/>
                    <a:pt x="2069237" y="4656609"/>
                  </a:cubicBezTo>
                  <a:cubicBezTo>
                    <a:pt x="2059924" y="4657377"/>
                    <a:pt x="2049650" y="4655361"/>
                    <a:pt x="2041201" y="4658529"/>
                  </a:cubicBezTo>
                  <a:cubicBezTo>
                    <a:pt x="2016044" y="4667939"/>
                    <a:pt x="1990216" y="4669955"/>
                    <a:pt x="1963909" y="4669955"/>
                  </a:cubicBezTo>
                  <a:cubicBezTo>
                    <a:pt x="1959107" y="4669955"/>
                    <a:pt x="1954210" y="4668612"/>
                    <a:pt x="1949603" y="4667171"/>
                  </a:cubicBezTo>
                  <a:cubicBezTo>
                    <a:pt x="1922717" y="4658529"/>
                    <a:pt x="1895737" y="4659297"/>
                    <a:pt x="1868373" y="4664578"/>
                  </a:cubicBezTo>
                  <a:cubicBezTo>
                    <a:pt x="1862708" y="4665731"/>
                    <a:pt x="1856372" y="4665923"/>
                    <a:pt x="1850707" y="4664771"/>
                  </a:cubicBezTo>
                  <a:cubicBezTo>
                    <a:pt x="1834768" y="4661410"/>
                    <a:pt x="1819309" y="4655841"/>
                    <a:pt x="1803275" y="4653441"/>
                  </a:cubicBezTo>
                  <a:cubicBezTo>
                    <a:pt x="1776775" y="4649504"/>
                    <a:pt x="1753828" y="4662754"/>
                    <a:pt x="1730112" y="4671396"/>
                  </a:cubicBezTo>
                  <a:cubicBezTo>
                    <a:pt x="1707548" y="4679557"/>
                    <a:pt x="1688345" y="4697992"/>
                    <a:pt x="1661652" y="4693863"/>
                  </a:cubicBezTo>
                  <a:cubicBezTo>
                    <a:pt x="1658965" y="4693479"/>
                    <a:pt x="1655988" y="4696071"/>
                    <a:pt x="1653011" y="4696744"/>
                  </a:cubicBezTo>
                  <a:cubicBezTo>
                    <a:pt x="1644850" y="4698568"/>
                    <a:pt x="1636689" y="4700776"/>
                    <a:pt x="1628431" y="4701641"/>
                  </a:cubicBezTo>
                  <a:cubicBezTo>
                    <a:pt x="1618350" y="4702793"/>
                    <a:pt x="1608076" y="4702409"/>
                    <a:pt x="1597995" y="4703369"/>
                  </a:cubicBezTo>
                  <a:cubicBezTo>
                    <a:pt x="1585032" y="4704521"/>
                    <a:pt x="1572263" y="4707593"/>
                    <a:pt x="1559396" y="4707593"/>
                  </a:cubicBezTo>
                  <a:cubicBezTo>
                    <a:pt x="1549026" y="4707593"/>
                    <a:pt x="1538753" y="4704041"/>
                    <a:pt x="1528480" y="4702312"/>
                  </a:cubicBezTo>
                  <a:cubicBezTo>
                    <a:pt x="1513981" y="4699912"/>
                    <a:pt x="1498042" y="4700584"/>
                    <a:pt x="1485272" y="4694439"/>
                  </a:cubicBezTo>
                  <a:cubicBezTo>
                    <a:pt x="1471639" y="4687910"/>
                    <a:pt x="1458676" y="4684934"/>
                    <a:pt x="1444562" y="4686950"/>
                  </a:cubicBezTo>
                  <a:cubicBezTo>
                    <a:pt x="1439857" y="4687622"/>
                    <a:pt x="1433808" y="4691655"/>
                    <a:pt x="1431696" y="4695783"/>
                  </a:cubicBezTo>
                  <a:cubicBezTo>
                    <a:pt x="1426991" y="4705001"/>
                    <a:pt x="1420559" y="4706634"/>
                    <a:pt x="1411821" y="4703464"/>
                  </a:cubicBezTo>
                  <a:cubicBezTo>
                    <a:pt x="1404236" y="4700776"/>
                    <a:pt x="1394922" y="4699432"/>
                    <a:pt x="1389738" y="4694247"/>
                  </a:cubicBezTo>
                  <a:cubicBezTo>
                    <a:pt x="1375047" y="4679557"/>
                    <a:pt x="1356324" y="4679077"/>
                    <a:pt x="1338081" y="4675141"/>
                  </a:cubicBezTo>
                  <a:cubicBezTo>
                    <a:pt x="1326945" y="4672739"/>
                    <a:pt x="1316574" y="4672644"/>
                    <a:pt x="1305436" y="4674276"/>
                  </a:cubicBezTo>
                  <a:cubicBezTo>
                    <a:pt x="1281241" y="4677925"/>
                    <a:pt x="1257717" y="4672739"/>
                    <a:pt x="1234481" y="4666115"/>
                  </a:cubicBezTo>
                  <a:cubicBezTo>
                    <a:pt x="1219118" y="4661698"/>
                    <a:pt x="1203372" y="4659010"/>
                    <a:pt x="1188106" y="4654497"/>
                  </a:cubicBezTo>
                  <a:cubicBezTo>
                    <a:pt x="1176680" y="4651041"/>
                    <a:pt x="1165255" y="4646912"/>
                    <a:pt x="1154790" y="4641343"/>
                  </a:cubicBezTo>
                  <a:cubicBezTo>
                    <a:pt x="1139618" y="4633181"/>
                    <a:pt x="1126369" y="4620891"/>
                    <a:pt x="1107069" y="4624156"/>
                  </a:cubicBezTo>
                  <a:cubicBezTo>
                    <a:pt x="1090074" y="4627036"/>
                    <a:pt x="1074713" y="4620988"/>
                    <a:pt x="1059158" y="4615227"/>
                  </a:cubicBezTo>
                  <a:cubicBezTo>
                    <a:pt x="1047732" y="4611002"/>
                    <a:pt x="1036308" y="4606681"/>
                    <a:pt x="1024496" y="4603993"/>
                  </a:cubicBezTo>
                  <a:cubicBezTo>
                    <a:pt x="1010478" y="4600824"/>
                    <a:pt x="994635" y="4602169"/>
                    <a:pt x="982153" y="4596311"/>
                  </a:cubicBezTo>
                  <a:cubicBezTo>
                    <a:pt x="969095" y="4590166"/>
                    <a:pt x="958246" y="4594295"/>
                    <a:pt x="946628" y="4596024"/>
                  </a:cubicBezTo>
                  <a:cubicBezTo>
                    <a:pt x="928097" y="4598712"/>
                    <a:pt x="909661" y="4603705"/>
                    <a:pt x="890939" y="4597368"/>
                  </a:cubicBezTo>
                  <a:cubicBezTo>
                    <a:pt x="868184" y="4589687"/>
                    <a:pt x="845620" y="4581430"/>
                    <a:pt x="822769" y="4574133"/>
                  </a:cubicBezTo>
                  <a:cubicBezTo>
                    <a:pt x="813934" y="4571347"/>
                    <a:pt x="804431" y="4570195"/>
                    <a:pt x="795212" y="4568947"/>
                  </a:cubicBezTo>
                  <a:cubicBezTo>
                    <a:pt x="786476" y="4567891"/>
                    <a:pt x="776010" y="4570579"/>
                    <a:pt x="769288" y="4566547"/>
                  </a:cubicBezTo>
                  <a:cubicBezTo>
                    <a:pt x="752005" y="4556178"/>
                    <a:pt x="734243" y="4551089"/>
                    <a:pt x="714271" y="4551089"/>
                  </a:cubicBezTo>
                  <a:cubicBezTo>
                    <a:pt x="706781" y="4551089"/>
                    <a:pt x="699484" y="4546768"/>
                    <a:pt x="691900" y="4545999"/>
                  </a:cubicBezTo>
                  <a:cubicBezTo>
                    <a:pt x="681529" y="4545040"/>
                    <a:pt x="669623" y="4542447"/>
                    <a:pt x="660598" y="4546096"/>
                  </a:cubicBezTo>
                  <a:cubicBezTo>
                    <a:pt x="639379" y="4554737"/>
                    <a:pt x="622193" y="4547536"/>
                    <a:pt x="603662" y="4538991"/>
                  </a:cubicBezTo>
                  <a:cubicBezTo>
                    <a:pt x="585418" y="4530541"/>
                    <a:pt x="566215" y="4523821"/>
                    <a:pt x="546821" y="4518251"/>
                  </a:cubicBezTo>
                  <a:cubicBezTo>
                    <a:pt x="539524" y="4516235"/>
                    <a:pt x="530787" y="4519596"/>
                    <a:pt x="522721" y="4520267"/>
                  </a:cubicBezTo>
                  <a:cubicBezTo>
                    <a:pt x="519840" y="4520460"/>
                    <a:pt x="516671" y="4520748"/>
                    <a:pt x="514080" y="4519788"/>
                  </a:cubicBezTo>
                  <a:cubicBezTo>
                    <a:pt x="489020" y="4510570"/>
                    <a:pt x="463575" y="4503561"/>
                    <a:pt x="436404" y="4508361"/>
                  </a:cubicBezTo>
                  <a:cubicBezTo>
                    <a:pt x="433908" y="4508842"/>
                    <a:pt x="431123" y="4507786"/>
                    <a:pt x="428626" y="4507114"/>
                  </a:cubicBezTo>
                  <a:cubicBezTo>
                    <a:pt x="416432" y="4503657"/>
                    <a:pt x="404526" y="4498184"/>
                    <a:pt x="392141" y="4496936"/>
                  </a:cubicBezTo>
                  <a:cubicBezTo>
                    <a:pt x="361608" y="4493864"/>
                    <a:pt x="330884" y="4492615"/>
                    <a:pt x="300157" y="4490599"/>
                  </a:cubicBezTo>
                  <a:cubicBezTo>
                    <a:pt x="298237" y="4490503"/>
                    <a:pt x="296221" y="4490503"/>
                    <a:pt x="294493" y="4489831"/>
                  </a:cubicBezTo>
                  <a:cubicBezTo>
                    <a:pt x="283163" y="4485702"/>
                    <a:pt x="273274" y="4487047"/>
                    <a:pt x="263671" y="4494919"/>
                  </a:cubicBezTo>
                  <a:cubicBezTo>
                    <a:pt x="259447" y="4498376"/>
                    <a:pt x="253686" y="4500200"/>
                    <a:pt x="248406" y="4502121"/>
                  </a:cubicBezTo>
                  <a:cubicBezTo>
                    <a:pt x="240628" y="4505002"/>
                    <a:pt x="232659" y="4507786"/>
                    <a:pt x="224594" y="4509610"/>
                  </a:cubicBezTo>
                  <a:cubicBezTo>
                    <a:pt x="216624" y="4511338"/>
                    <a:pt x="208079" y="4513738"/>
                    <a:pt x="200398" y="4512395"/>
                  </a:cubicBezTo>
                  <a:cubicBezTo>
                    <a:pt x="186572" y="4509994"/>
                    <a:pt x="173417" y="4504618"/>
                    <a:pt x="159783" y="4501064"/>
                  </a:cubicBezTo>
                  <a:cubicBezTo>
                    <a:pt x="155079" y="4499816"/>
                    <a:pt x="149893" y="4500009"/>
                    <a:pt x="144997" y="4499912"/>
                  </a:cubicBezTo>
                  <a:cubicBezTo>
                    <a:pt x="133763" y="4499625"/>
                    <a:pt x="122241" y="4502409"/>
                    <a:pt x="112064" y="4494440"/>
                  </a:cubicBezTo>
                  <a:cubicBezTo>
                    <a:pt x="102655" y="4486951"/>
                    <a:pt x="93148" y="4489158"/>
                    <a:pt x="83259" y="4494824"/>
                  </a:cubicBezTo>
                  <a:cubicBezTo>
                    <a:pt x="76154" y="4498857"/>
                    <a:pt x="68090" y="4502025"/>
                    <a:pt x="60120" y="4503561"/>
                  </a:cubicBezTo>
                  <a:cubicBezTo>
                    <a:pt x="49174" y="4505673"/>
                    <a:pt x="38324" y="4506538"/>
                    <a:pt x="26514" y="4505289"/>
                  </a:cubicBezTo>
                  <a:cubicBezTo>
                    <a:pt x="18161" y="4504425"/>
                    <a:pt x="11343" y="4504041"/>
                    <a:pt x="4814" y="4498952"/>
                  </a:cubicBezTo>
                  <a:cubicBezTo>
                    <a:pt x="3759" y="4498184"/>
                    <a:pt x="1839" y="4497992"/>
                    <a:pt x="398" y="4498089"/>
                  </a:cubicBezTo>
                  <a:lnTo>
                    <a:pt x="0" y="4498087"/>
                  </a:lnTo>
                  <a:close/>
                </a:path>
              </a:pathLst>
            </a:custGeom>
            <a:solidFill>
              <a:schemeClr val="bg1">
                <a:alpha val="86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14000"/>
                  </a:schemeClr>
                </a:solidFill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B670043-F46B-4C19-A7F1-FF1E44FF4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127" y="2023558"/>
            <a:ext cx="3521265" cy="2491292"/>
          </a:xfrm>
        </p:spPr>
        <p:txBody>
          <a:bodyPr anchor="t">
            <a:normAutofit/>
          </a:bodyPr>
          <a:lstStyle/>
          <a:p>
            <a:r>
              <a:rPr lang="de-AT" sz="4000" dirty="0"/>
              <a:t>Aktive Phase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0B5ED20-499B-41E7-95BE-8BBD31314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088" y="4258080"/>
            <a:ext cx="4403345" cy="1180695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5A51D22-76EA-4C70-B5C9-ED3946924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088" y="4258080"/>
            <a:ext cx="4403345" cy="1180695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blipFill dpi="0" rotWithShape="1">
            <a:blip r:embed="rId2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2DD7AC3-371E-4FBB-A39B-B58828ED4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9175" y="1311088"/>
            <a:ext cx="5276850" cy="43272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400" dirty="0">
                <a:solidFill>
                  <a:schemeClr val="tx1">
                    <a:alpha val="80000"/>
                  </a:schemeClr>
                </a:solidFill>
              </a:rPr>
              <a:t>Nun ist es an euch:</a:t>
            </a:r>
          </a:p>
          <a:p>
            <a:endParaRPr lang="de-AT" sz="2400" dirty="0">
              <a:solidFill>
                <a:schemeClr val="tx1">
                  <a:alpha val="80000"/>
                </a:schemeClr>
              </a:solidFill>
            </a:endParaRPr>
          </a:p>
          <a:p>
            <a:endParaRPr lang="de-AT" sz="24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de-AT" sz="2400" dirty="0">
                <a:solidFill>
                  <a:schemeClr val="tx1">
                    <a:alpha val="80000"/>
                  </a:schemeClr>
                </a:solidFill>
              </a:rPr>
              <a:t>Setzt die Reihenfolge der Abschnitte dem Experimentierverlauf gleich</a:t>
            </a:r>
          </a:p>
          <a:p>
            <a:endParaRPr lang="de-AT" sz="24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de-AT" sz="2400" dirty="0">
                <a:solidFill>
                  <a:schemeClr val="tx1">
                    <a:alpha val="80000"/>
                  </a:schemeClr>
                </a:solidFill>
              </a:rPr>
              <a:t>Ordnet Bilder den einzelnen Beschreibungen zu</a:t>
            </a:r>
          </a:p>
          <a:p>
            <a:pPr marL="0" indent="0">
              <a:buNone/>
            </a:pPr>
            <a:endParaRPr lang="de-AT" sz="24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de-AT" sz="2400" dirty="0">
                <a:solidFill>
                  <a:schemeClr val="tx1">
                    <a:alpha val="80000"/>
                  </a:schemeClr>
                </a:solidFill>
              </a:rPr>
              <a:t>auf </a:t>
            </a:r>
            <a:r>
              <a:rPr lang="de-AT" sz="2400" dirty="0">
                <a:solidFill>
                  <a:schemeClr val="tx1">
                    <a:alpha val="80000"/>
                  </a:schemeClr>
                </a:solidFill>
                <a:hlinkClick r:id="rId3"/>
              </a:rPr>
              <a:t>https://learningapps.org</a:t>
            </a:r>
            <a:endParaRPr lang="de-AT" sz="24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endParaRPr lang="de-AT" sz="24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CF4BC68-063D-4CBE-9F81-557CEC094DC9}"/>
              </a:ext>
            </a:extLst>
          </p:cNvPr>
          <p:cNvSpPr txBox="1"/>
          <p:nvPr/>
        </p:nvSpPr>
        <p:spPr>
          <a:xfrm rot="19575954">
            <a:off x="3821083" y="1084605"/>
            <a:ext cx="37914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4000" b="1" dirty="0">
                <a:solidFill>
                  <a:srgbClr val="C00000"/>
                </a:solidFill>
              </a:rPr>
              <a:t>Für SchülerInnen</a:t>
            </a:r>
          </a:p>
        </p:txBody>
      </p:sp>
    </p:spTree>
    <p:extLst>
      <p:ext uri="{BB962C8B-B14F-4D97-AF65-F5344CB8AC3E}">
        <p14:creationId xmlns:p14="http://schemas.microsoft.com/office/powerpoint/2010/main" val="41458830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EAE6FE7-C30E-4930-A949-07A4BED5E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100" dirty="0" err="1"/>
              <a:t>Weitere</a:t>
            </a:r>
            <a:r>
              <a:rPr lang="en-US" sz="4100" dirty="0"/>
              <a:t> </a:t>
            </a:r>
            <a:r>
              <a:rPr lang="en-US" sz="4100" dirty="0" err="1"/>
              <a:t>Möglichkeiten</a:t>
            </a:r>
            <a:r>
              <a:rPr lang="en-US" sz="4100" dirty="0"/>
              <a:t> der </a:t>
            </a:r>
            <a:r>
              <a:rPr lang="en-US" sz="4100" dirty="0" err="1"/>
              <a:t>Bearbeitung</a:t>
            </a:r>
            <a:endParaRPr lang="en-US" sz="4100" dirty="0"/>
          </a:p>
        </p:txBody>
      </p:sp>
      <p:pic>
        <p:nvPicPr>
          <p:cNvPr id="5" name="Picture 4" descr="Eine Berechnungsformel">
            <a:extLst>
              <a:ext uri="{FF2B5EF4-FFF2-40B4-BE49-F238E27FC236}">
                <a16:creationId xmlns:a16="http://schemas.microsoft.com/office/drawing/2014/main" id="{1C66E2FC-EBC3-4A70-8BCD-A442E0DE3F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87" r="23878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EFC120D-6A0B-4FCE-98F5-D28ABAD59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In </a:t>
            </a:r>
            <a:r>
              <a:rPr lang="en-US" sz="2000" dirty="0" err="1"/>
              <a:t>Kleingruppen</a:t>
            </a:r>
            <a:r>
              <a:rPr lang="en-US" sz="2000" dirty="0"/>
              <a:t> </a:t>
            </a:r>
            <a:r>
              <a:rPr lang="en-US" sz="2000" dirty="0" err="1"/>
              <a:t>Sätze</a:t>
            </a:r>
            <a:r>
              <a:rPr lang="en-US" sz="2000" dirty="0"/>
              <a:t> </a:t>
            </a:r>
            <a:r>
              <a:rPr lang="en-US" sz="2000" dirty="0" err="1"/>
              <a:t>sortieren</a:t>
            </a:r>
            <a:r>
              <a:rPr lang="en-US" sz="2000" dirty="0"/>
              <a:t> und “</a:t>
            </a:r>
            <a:r>
              <a:rPr lang="en-US" sz="2000" dirty="0" err="1"/>
              <a:t>nachspielen</a:t>
            </a:r>
            <a:r>
              <a:rPr lang="en-US" sz="2000" dirty="0"/>
              <a:t>”</a:t>
            </a:r>
          </a:p>
          <a:p>
            <a:endParaRPr lang="en-US" sz="2000" dirty="0"/>
          </a:p>
          <a:p>
            <a:r>
              <a:rPr lang="en-US" sz="2000" dirty="0" err="1"/>
              <a:t>Experimentergebnis</a:t>
            </a:r>
            <a:r>
              <a:rPr lang="en-US" sz="2000" dirty="0"/>
              <a:t> in </a:t>
            </a:r>
            <a:r>
              <a:rPr lang="en-US" sz="2000" dirty="0" err="1"/>
              <a:t>Vortragssprache</a:t>
            </a:r>
            <a:r>
              <a:rPr lang="en-US" sz="2000" dirty="0"/>
              <a:t> </a:t>
            </a:r>
            <a:r>
              <a:rPr lang="en-US" sz="2000" dirty="0" err="1"/>
              <a:t>fixieren</a:t>
            </a:r>
            <a:r>
              <a:rPr lang="en-US" sz="2000" dirty="0"/>
              <a:t> (</a:t>
            </a:r>
            <a:r>
              <a:rPr lang="en-US" sz="2000" dirty="0" err="1"/>
              <a:t>mit</a:t>
            </a:r>
            <a:r>
              <a:rPr lang="en-US" sz="2000" dirty="0"/>
              <a:t> </a:t>
            </a:r>
            <a:r>
              <a:rPr lang="en-US" sz="2000" dirty="0" err="1"/>
              <a:t>Hilfe</a:t>
            </a:r>
            <a:r>
              <a:rPr lang="en-US" sz="2000" dirty="0"/>
              <a:t> der/des </a:t>
            </a:r>
            <a:r>
              <a:rPr lang="en-US" sz="2000" dirty="0" err="1"/>
              <a:t>Vortragenden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r>
              <a:rPr lang="en-US" sz="2000" dirty="0" err="1"/>
              <a:t>Auszüge</a:t>
            </a:r>
            <a:r>
              <a:rPr lang="en-US" sz="2000" dirty="0"/>
              <a:t> </a:t>
            </a:r>
            <a:r>
              <a:rPr lang="en-US" sz="2000" dirty="0" err="1"/>
              <a:t>aus</a:t>
            </a:r>
            <a:r>
              <a:rPr lang="en-US" sz="2000" dirty="0"/>
              <a:t> </a:t>
            </a:r>
            <a:r>
              <a:rPr lang="en-US" sz="2000" dirty="0" err="1"/>
              <a:t>wissenschaftlichen</a:t>
            </a:r>
            <a:r>
              <a:rPr lang="en-US" sz="2000" dirty="0"/>
              <a:t> </a:t>
            </a:r>
            <a:r>
              <a:rPr lang="en-US" sz="2000" dirty="0" err="1"/>
              <a:t>Texten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65814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nhaltsplatzhalter 14" descr="Ein Bild, das drinnen, Wand, Boden, Person enthält.&#10;&#10;Automatisch generierte Beschreibung">
            <a:extLst>
              <a:ext uri="{FF2B5EF4-FFF2-40B4-BE49-F238E27FC236}">
                <a16:creationId xmlns:a16="http://schemas.microsoft.com/office/drawing/2014/main" id="{08E00E0D-AEA3-4A8E-8775-F3718FB444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5" r="-2" b="-2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Inhaltsplatzhalter 4" descr="Ein Bild, das Person, Vorhang, drinnen enthält.&#10;&#10;Automatisch generierte Beschreibung">
            <a:extLst>
              <a:ext uri="{FF2B5EF4-FFF2-40B4-BE49-F238E27FC236}">
                <a16:creationId xmlns:a16="http://schemas.microsoft.com/office/drawing/2014/main" id="{72AA8DA6-0C50-420D-A5E5-9253A8326B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4" r="2" b="2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1" name="Grafik 10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BE38B3D0-4318-412F-8769-0319C8E173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7921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44" name="Freeform: Shape 43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6" name="Freeform: Shape 45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C215164-B8D4-436E-95A5-2608B485D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kern="1200">
                <a:latin typeface="+mj-lt"/>
                <a:ea typeface="+mj-ea"/>
                <a:cs typeface="+mj-cs"/>
              </a:rPr>
              <a:t>Vergangene Beispiele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E91B2E0C-63B4-433C-9918-49A660A10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1700" dirty="0" err="1"/>
              <a:t>Europäischer</a:t>
            </a:r>
            <a:r>
              <a:rPr lang="en-US" sz="1700" dirty="0"/>
              <a:t> Tag der </a:t>
            </a:r>
            <a:r>
              <a:rPr lang="en-US" sz="1700" dirty="0" err="1"/>
              <a:t>Sprachen</a:t>
            </a:r>
            <a:endParaRPr lang="en-US" sz="1700" dirty="0"/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1700" dirty="0"/>
              <a:t>Jahre 2018/ 2019</a:t>
            </a:r>
          </a:p>
        </p:txBody>
      </p:sp>
      <p:pic>
        <p:nvPicPr>
          <p:cNvPr id="7" name="Grafik 6" descr="Ein Bild, das Boden, drinnen enthält.&#10;&#10;Automatisch generierte Beschreibung">
            <a:extLst>
              <a:ext uri="{FF2B5EF4-FFF2-40B4-BE49-F238E27FC236}">
                <a16:creationId xmlns:a16="http://schemas.microsoft.com/office/drawing/2014/main" id="{794AFF99-5700-4548-8B2C-E987CAFC42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8" r="-1" b="-1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46045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AE6FE7-C30E-4930-A949-07A4BED5E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100" dirty="0" err="1"/>
              <a:t>Schwierigkeiten</a:t>
            </a:r>
            <a:r>
              <a:rPr lang="en-US" sz="4100" dirty="0"/>
              <a:t> – </a:t>
            </a:r>
            <a:r>
              <a:rPr lang="en-US" sz="4100" dirty="0" err="1"/>
              <a:t>mögliche</a:t>
            </a:r>
            <a:r>
              <a:rPr lang="en-US" sz="4100" dirty="0"/>
              <a:t> </a:t>
            </a:r>
            <a:r>
              <a:rPr lang="en-US" sz="4100" dirty="0" err="1"/>
              <a:t>Problemfelder</a:t>
            </a:r>
            <a:endParaRPr lang="en-US" sz="4100" dirty="0"/>
          </a:p>
        </p:txBody>
      </p:sp>
      <p:pic>
        <p:nvPicPr>
          <p:cNvPr id="5" name="Picture 4" descr="Eine Berechnungsformel">
            <a:extLst>
              <a:ext uri="{FF2B5EF4-FFF2-40B4-BE49-F238E27FC236}">
                <a16:creationId xmlns:a16="http://schemas.microsoft.com/office/drawing/2014/main" id="{1C66E2FC-EBC3-4A70-8BCD-A442E0DE3F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87" r="23878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EFC120D-6A0B-4FCE-98F5-D28ABAD59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 err="1"/>
              <a:t>Inhalt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 err="1"/>
              <a:t>Vorbereitung</a:t>
            </a:r>
            <a:r>
              <a:rPr lang="en-US" sz="2000" dirty="0"/>
              <a:t> / Zeit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 err="1"/>
              <a:t>sprachlicher</a:t>
            </a:r>
            <a:r>
              <a:rPr lang="en-US" sz="2000" dirty="0"/>
              <a:t> Support</a:t>
            </a:r>
          </a:p>
        </p:txBody>
      </p:sp>
    </p:spTree>
    <p:extLst>
      <p:ext uri="{BB962C8B-B14F-4D97-AF65-F5344CB8AC3E}">
        <p14:creationId xmlns:p14="http://schemas.microsoft.com/office/powerpoint/2010/main" val="1230737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C725E5-0EEE-47AC-8AC4-3CA5C0904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Heureka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3ED0490-B451-4BFD-B74A-406E2C6D6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AT" dirty="0"/>
              <a:t>Thema der Sprache in den Wissenschaften</a:t>
            </a:r>
          </a:p>
          <a:p>
            <a:pPr marL="0" indent="0">
              <a:buNone/>
            </a:pPr>
            <a:r>
              <a:rPr lang="de-AT" dirty="0"/>
              <a:t> </a:t>
            </a:r>
          </a:p>
          <a:p>
            <a:pPr>
              <a:buFontTx/>
              <a:buChar char="-"/>
            </a:pPr>
            <a:r>
              <a:rPr lang="de-AT" dirty="0"/>
              <a:t>griechische/lateinische Ausdrücke</a:t>
            </a:r>
          </a:p>
          <a:p>
            <a:pPr marL="0" indent="0">
              <a:buNone/>
            </a:pPr>
            <a:endParaRPr lang="de-AT" dirty="0"/>
          </a:p>
          <a:p>
            <a:pPr>
              <a:buFontTx/>
              <a:buChar char="-"/>
            </a:pPr>
            <a:r>
              <a:rPr lang="de-AT" dirty="0"/>
              <a:t>Publikationen meist auf Englisch</a:t>
            </a:r>
          </a:p>
          <a:p>
            <a:pPr>
              <a:buFontTx/>
              <a:buChar char="-"/>
            </a:pPr>
            <a:endParaRPr lang="de-AT" dirty="0"/>
          </a:p>
          <a:p>
            <a:pPr>
              <a:buFontTx/>
              <a:buChar char="-"/>
            </a:pPr>
            <a:r>
              <a:rPr lang="de-AT" dirty="0"/>
              <a:t>Nobelpreistragende aus unterschiedlichen Ländern</a:t>
            </a:r>
          </a:p>
          <a:p>
            <a:pPr>
              <a:buFontTx/>
              <a:buChar char="-"/>
            </a:pPr>
            <a:endParaRPr lang="de-AT" dirty="0"/>
          </a:p>
          <a:p>
            <a:pPr>
              <a:buFontTx/>
              <a:buChar char="-"/>
            </a:pP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41984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9B5933-674B-4A06-909C-483AD8D3D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Link-Liste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4685DD-AD8D-4CA1-86F2-9F5EF2767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AT" dirty="0">
              <a:hlinkClick r:id="rId2"/>
            </a:endParaRPr>
          </a:p>
          <a:p>
            <a:r>
              <a:rPr lang="de-AT" dirty="0">
                <a:hlinkClick r:id="rId2"/>
              </a:rPr>
              <a:t>https://www.sciencefun.org/kidszone/experiments/</a:t>
            </a:r>
          </a:p>
          <a:p>
            <a:r>
              <a:rPr lang="de-AT" dirty="0">
                <a:hlinkClick r:id="rId2"/>
              </a:rPr>
              <a:t>https://www.wikihow.it/Realizzare-un-Razzo-ad-Acqua</a:t>
            </a:r>
            <a:r>
              <a:rPr lang="de-AT" dirty="0"/>
              <a:t> </a:t>
            </a:r>
          </a:p>
          <a:p>
            <a:r>
              <a:rPr lang="de-AT" dirty="0">
                <a:hlinkClick r:id="rId3"/>
              </a:rPr>
              <a:t>https://www.youtube.com/watch?v=UHBaMLSZWUg</a:t>
            </a:r>
            <a:endParaRPr lang="de-AT" dirty="0"/>
          </a:p>
          <a:p>
            <a:r>
              <a:rPr lang="de-AT" dirty="0">
                <a:hlinkClick r:id="rId4"/>
              </a:rPr>
              <a:t>https://learningapps.org/</a:t>
            </a:r>
            <a:endParaRPr lang="de-AT" dirty="0"/>
          </a:p>
          <a:p>
            <a:r>
              <a:rPr lang="de-AT" dirty="0">
                <a:hlinkClick r:id="rId5"/>
              </a:rPr>
              <a:t>https://www.voxmi.at/</a:t>
            </a:r>
            <a:endParaRPr lang="de-AT" dirty="0"/>
          </a:p>
          <a:p>
            <a:r>
              <a:rPr lang="de-AT" dirty="0">
                <a:hlinkClick r:id="rId6"/>
              </a:rPr>
              <a:t>https://www.coe.int/en/web/language-policy/european-day-of-languages</a:t>
            </a:r>
            <a:endParaRPr lang="de-AT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99430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33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E69C380-B6A0-4AC3-96A7-71DAE9F36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407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300" dirty="0" err="1"/>
              <a:t>Vielsprachigkeit</a:t>
            </a:r>
            <a:r>
              <a:rPr lang="en-US" sz="3300" dirty="0"/>
              <a:t> in den </a:t>
            </a:r>
            <a:r>
              <a:rPr lang="en-US" sz="3300" dirty="0" err="1"/>
              <a:t>Naturwissenschaften</a:t>
            </a:r>
            <a:endParaRPr lang="en-US" sz="3300" dirty="0"/>
          </a:p>
        </p:txBody>
      </p:sp>
      <p:pic>
        <p:nvPicPr>
          <p:cNvPr id="43" name="Picture 29" descr="Molekülmodell und digitaler Tablet auf Theke im Labor">
            <a:extLst>
              <a:ext uri="{FF2B5EF4-FFF2-40B4-BE49-F238E27FC236}">
                <a16:creationId xmlns:a16="http://schemas.microsoft.com/office/drawing/2014/main" id="{7343E363-DD48-4722-850B-F39B777C21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3" r="18953" b="-1"/>
          <a:stretch/>
        </p:blipFill>
        <p:spPr>
          <a:xfrm>
            <a:off x="20" y="10"/>
            <a:ext cx="699288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41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2B886CF-D3D5-4CDE-A0D0-35994223D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Eine Berechnungsformel">
            <a:extLst>
              <a:ext uri="{FF2B5EF4-FFF2-40B4-BE49-F238E27FC236}">
                <a16:creationId xmlns:a16="http://schemas.microsoft.com/office/drawing/2014/main" id="{964C0227-D4B0-49C3-B617-FFD10E57A9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084" b="1364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2E71F4-D030-4BB1-A3CF-F05B47099B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D93209-E710-4E24-8089-E79FAB8B8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2376" y="891540"/>
            <a:ext cx="6100192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8265DD8-E8B1-4B7F-A609-5F6FE55B6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752" y="1054121"/>
            <a:ext cx="5067537" cy="1184112"/>
          </a:xfrm>
        </p:spPr>
        <p:txBody>
          <a:bodyPr>
            <a:normAutofit/>
          </a:bodyPr>
          <a:lstStyle/>
          <a:p>
            <a:r>
              <a:rPr lang="de-AT" sz="4000" dirty="0"/>
              <a:t>Über mich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2B698C-028C-4419-9529-CA9E6278E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992" y="2399100"/>
            <a:ext cx="5067294" cy="34009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AT" sz="2000" dirty="0"/>
              <a:t>Name: Veronika Maria Neuhauser</a:t>
            </a:r>
          </a:p>
          <a:p>
            <a:pPr marL="0" indent="0">
              <a:buNone/>
            </a:pPr>
            <a:endParaRPr lang="de-AT" sz="2000" dirty="0"/>
          </a:p>
          <a:p>
            <a:pPr marL="0" indent="0">
              <a:buNone/>
            </a:pPr>
            <a:r>
              <a:rPr lang="de-AT" sz="2000" dirty="0"/>
              <a:t>Unterrichtsfächer: Italienisch und Physik</a:t>
            </a:r>
          </a:p>
          <a:p>
            <a:pPr marL="0" indent="0">
              <a:buNone/>
            </a:pPr>
            <a:r>
              <a:rPr lang="de-AT" sz="2000" dirty="0"/>
              <a:t>CLIL- Ausbildung (ähnlich DLP)</a:t>
            </a:r>
          </a:p>
          <a:p>
            <a:pPr marL="0" indent="0">
              <a:buNone/>
            </a:pPr>
            <a:endParaRPr lang="de-AT" sz="2000" dirty="0"/>
          </a:p>
          <a:p>
            <a:pPr marL="0" indent="0">
              <a:buNone/>
            </a:pPr>
            <a:r>
              <a:rPr lang="de-AT" sz="2000" dirty="0" err="1"/>
              <a:t>GRg</a:t>
            </a:r>
            <a:r>
              <a:rPr lang="de-AT" sz="2000" dirty="0"/>
              <a:t> 1 Stubenbastei </a:t>
            </a:r>
          </a:p>
          <a:p>
            <a:pPr marL="0" indent="0">
              <a:buNone/>
            </a:pPr>
            <a:r>
              <a:rPr lang="de-AT" sz="2000" dirty="0"/>
              <a:t>Russisch als 1. lebende Fremdsprache</a:t>
            </a:r>
          </a:p>
          <a:p>
            <a:pPr marL="0" indent="0">
              <a:buNone/>
            </a:pPr>
            <a:endParaRPr lang="de-AT" sz="2000" dirty="0"/>
          </a:p>
          <a:p>
            <a:pPr marL="0" indent="0">
              <a:buNone/>
            </a:pPr>
            <a:r>
              <a:rPr lang="de-AT" sz="2000" dirty="0"/>
              <a:t>1. Projekt an Schule: </a:t>
            </a:r>
            <a:r>
              <a:rPr lang="de-AT" sz="2000" dirty="0" err="1"/>
              <a:t>ETdS</a:t>
            </a:r>
            <a:endParaRPr lang="de-AT" sz="2000" dirty="0"/>
          </a:p>
          <a:p>
            <a:pPr marL="0" indent="0">
              <a:buNone/>
            </a:pPr>
            <a:endParaRPr lang="de-AT" sz="2000" dirty="0"/>
          </a:p>
          <a:p>
            <a:pPr marL="0" indent="0">
              <a:buNone/>
            </a:pPr>
            <a:endParaRPr lang="de-AT" sz="2000" dirty="0"/>
          </a:p>
        </p:txBody>
      </p:sp>
    </p:spTree>
    <p:extLst>
      <p:ext uri="{BB962C8B-B14F-4D97-AF65-F5344CB8AC3E}">
        <p14:creationId xmlns:p14="http://schemas.microsoft.com/office/powerpoint/2010/main" val="1917683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Eine Berechnungsformel">
            <a:extLst>
              <a:ext uri="{FF2B5EF4-FFF2-40B4-BE49-F238E27FC236}">
                <a16:creationId xmlns:a16="http://schemas.microsoft.com/office/drawing/2014/main" id="{6B00ADB4-6613-439F-B340-CE4DDD90B8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084" b="1364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3A9D89A-2FA4-413A-A799-CDAA0C491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de-AT" sz="4000" dirty="0">
                <a:solidFill>
                  <a:srgbClr val="FFFFFF"/>
                </a:solidFill>
              </a:rPr>
              <a:t>Unterricht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EC79D8-F202-4B01-ABCF-6A95EF6BC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r>
              <a:rPr lang="de-AT" sz="2000" dirty="0">
                <a:solidFill>
                  <a:srgbClr val="FFFFFF"/>
                </a:solidFill>
              </a:rPr>
              <a:t>Physik</a:t>
            </a:r>
          </a:p>
          <a:p>
            <a:pPr marL="0" indent="0">
              <a:buNone/>
            </a:pPr>
            <a:endParaRPr lang="de-AT" sz="2000" dirty="0">
              <a:solidFill>
                <a:srgbClr val="FFFFFF"/>
              </a:solidFill>
            </a:endParaRPr>
          </a:p>
          <a:p>
            <a:r>
              <a:rPr lang="de-AT" sz="2000" dirty="0">
                <a:solidFill>
                  <a:srgbClr val="FFFFFF"/>
                </a:solidFill>
              </a:rPr>
              <a:t>Jede Altersstufe</a:t>
            </a:r>
          </a:p>
          <a:p>
            <a:endParaRPr lang="de-AT" sz="2000" dirty="0">
              <a:solidFill>
                <a:srgbClr val="FFFFFF"/>
              </a:solidFill>
            </a:endParaRPr>
          </a:p>
          <a:p>
            <a:r>
              <a:rPr lang="de-AT" sz="2000" dirty="0">
                <a:solidFill>
                  <a:srgbClr val="FFFFFF"/>
                </a:solidFill>
              </a:rPr>
              <a:t>Mein Beispiel: 10. Schulstufe</a:t>
            </a:r>
          </a:p>
          <a:p>
            <a:endParaRPr lang="de-AT" sz="2000" dirty="0">
              <a:solidFill>
                <a:srgbClr val="FFFFFF"/>
              </a:solidFill>
            </a:endParaRPr>
          </a:p>
          <a:p>
            <a:r>
              <a:rPr lang="de-AT" sz="2000" dirty="0">
                <a:solidFill>
                  <a:srgbClr val="FFFFFF"/>
                </a:solidFill>
              </a:rPr>
              <a:t>Material: Je nach Experiment + Arbeitsblatt + Apps(oder Kopien)</a:t>
            </a:r>
          </a:p>
          <a:p>
            <a:endParaRPr lang="de-AT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106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1E493D3-31D9-4B80-9798-EEA082E12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2E6AA4D-EC17-45B5-B621-DF0FD91FD4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56F11D0-7966-41FE-AAB9-EC0C54F11F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86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1006E95B-871D-4278-94D8-09D616415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1641752"/>
            <a:ext cx="2655887" cy="3213277"/>
          </a:xfrm>
        </p:spPr>
        <p:txBody>
          <a:bodyPr anchor="t">
            <a:normAutofit/>
          </a:bodyPr>
          <a:lstStyle/>
          <a:p>
            <a:r>
              <a:rPr lang="de-AT" sz="4000" dirty="0"/>
              <a:t>Ablauf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0F65C1-FCA3-406B-BDDE-3E0D026AE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1" y="1721579"/>
            <a:ext cx="6140449" cy="3952648"/>
          </a:xfrm>
        </p:spPr>
        <p:txBody>
          <a:bodyPr>
            <a:normAutofit/>
          </a:bodyPr>
          <a:lstStyle/>
          <a:p>
            <a:r>
              <a:rPr lang="de-AT" sz="2400" dirty="0">
                <a:solidFill>
                  <a:schemeClr val="tx1">
                    <a:alpha val="80000"/>
                  </a:schemeClr>
                </a:solidFill>
              </a:rPr>
              <a:t>Vielsprachigkeit in Naturwissenschaften</a:t>
            </a:r>
          </a:p>
          <a:p>
            <a:endParaRPr lang="de-AT" sz="24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de-AT" sz="2400" dirty="0">
                <a:solidFill>
                  <a:schemeClr val="tx1">
                    <a:alpha val="80000"/>
                  </a:schemeClr>
                </a:solidFill>
              </a:rPr>
              <a:t>Experiment in Mutter-/Fremdsprache</a:t>
            </a:r>
          </a:p>
          <a:p>
            <a:endParaRPr lang="de-AT" sz="24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de-AT" sz="2400" dirty="0">
                <a:solidFill>
                  <a:schemeClr val="tx1">
                    <a:alpha val="80000"/>
                  </a:schemeClr>
                </a:solidFill>
              </a:rPr>
              <a:t>Aktivität in Gruppen / Apps</a:t>
            </a:r>
          </a:p>
          <a:p>
            <a:endParaRPr lang="de-AT" sz="24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de-AT" sz="2400" dirty="0">
                <a:solidFill>
                  <a:schemeClr val="tx1">
                    <a:alpha val="80000"/>
                  </a:schemeClr>
                </a:solidFill>
              </a:rPr>
              <a:t>Plenum</a:t>
            </a:r>
          </a:p>
          <a:p>
            <a:endParaRPr lang="de-AT" sz="2400" dirty="0">
              <a:solidFill>
                <a:schemeClr val="tx1">
                  <a:alpha val="80000"/>
                </a:schemeClr>
              </a:solidFill>
            </a:endParaRPr>
          </a:p>
          <a:p>
            <a:pPr lvl="2"/>
            <a:r>
              <a:rPr lang="de-AT" sz="1600" dirty="0">
                <a:solidFill>
                  <a:schemeClr val="tx1">
                    <a:alpha val="80000"/>
                  </a:schemeClr>
                </a:solidFill>
              </a:rPr>
              <a:t>Reihenfolge umkehrbar (zuerst Wörter, dann Experiment)</a:t>
            </a:r>
          </a:p>
        </p:txBody>
      </p:sp>
    </p:spTree>
    <p:extLst>
      <p:ext uri="{BB962C8B-B14F-4D97-AF65-F5344CB8AC3E}">
        <p14:creationId xmlns:p14="http://schemas.microsoft.com/office/powerpoint/2010/main" val="1655539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D72D4D1-076F-49D3-9889-EFC4F6D7C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2E1B7F-ECE2-49FC-BFA3-F153F9019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de-AT" b="1" dirty="0"/>
              <a:t>Experiment 1</a:t>
            </a:r>
            <a:br>
              <a:rPr lang="de-AT" b="1" dirty="0"/>
            </a:br>
            <a:r>
              <a:rPr lang="de-AT" sz="900" b="1" dirty="0">
                <a:hlinkClick r:id="rId2"/>
              </a:rPr>
              <a:t>https://www.youtube.com/watch?v=UHBaMLSZWUg</a:t>
            </a:r>
            <a:endParaRPr lang="de-AT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Inhaltsplatzhalter 2">
            <a:extLst>
              <a:ext uri="{FF2B5EF4-FFF2-40B4-BE49-F238E27FC236}">
                <a16:creationId xmlns:a16="http://schemas.microsoft.com/office/drawing/2014/main" id="{8DA63919-BECB-4E4D-A438-FD87E1D8B8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0017718"/>
              </p:ext>
            </p:extLst>
          </p:nvPr>
        </p:nvGraphicFramePr>
        <p:xfrm>
          <a:off x="4976031" y="963877"/>
          <a:ext cx="6377769" cy="4930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F71DDD5F-CD26-4127-ADD9-5F1B650F54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238" y="4073126"/>
            <a:ext cx="3881487" cy="226461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F7EC55D-7302-48EA-9C8C-264AA40C8A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239" y="285138"/>
            <a:ext cx="3855640" cy="2640202"/>
          </a:xfrm>
          <a:prstGeom prst="rect">
            <a:avLst/>
          </a:prstGeom>
        </p:spPr>
      </p:pic>
      <p:sp>
        <p:nvSpPr>
          <p:cNvPr id="14" name="Rechteck 13" descr="Schere">
            <a:extLst>
              <a:ext uri="{FF2B5EF4-FFF2-40B4-BE49-F238E27FC236}">
                <a16:creationId xmlns:a16="http://schemas.microsoft.com/office/drawing/2014/main" id="{C8E05D49-4CFE-43B0-816B-B20BA178340A}"/>
              </a:ext>
            </a:extLst>
          </p:cNvPr>
          <p:cNvSpPr/>
          <p:nvPr/>
        </p:nvSpPr>
        <p:spPr>
          <a:xfrm>
            <a:off x="5297766" y="3787928"/>
            <a:ext cx="570396" cy="570396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451670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5760A2B8-741A-4F26-8958-5AE017E117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7145428"/>
              </p:ext>
            </p:extLst>
          </p:nvPr>
        </p:nvGraphicFramePr>
        <p:xfrm>
          <a:off x="915353" y="681037"/>
          <a:ext cx="3768407" cy="57804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Document" r:id="rId3" imgW="5761150" imgH="8835437" progId="Word.Document.12">
                  <p:embed/>
                </p:oleObj>
              </mc:Choice>
              <mc:Fallback>
                <p:oleObj name="Document" r:id="rId3" imgW="5761150" imgH="883543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15353" y="681037"/>
                        <a:ext cx="3768407" cy="57804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B4DCA060-EB6E-40CA-8E21-A869F832C7C4}"/>
              </a:ext>
            </a:extLst>
          </p:cNvPr>
          <p:cNvGrpSpPr/>
          <p:nvPr/>
        </p:nvGrpSpPr>
        <p:grpSpPr>
          <a:xfrm>
            <a:off x="2515235" y="792796"/>
            <a:ext cx="4130280" cy="726840"/>
            <a:chOff x="2515235" y="792796"/>
            <a:chExt cx="4130280" cy="72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Freihand 4">
                  <a:extLst>
                    <a:ext uri="{FF2B5EF4-FFF2-40B4-BE49-F238E27FC236}">
                      <a16:creationId xmlns:a16="http://schemas.microsoft.com/office/drawing/2014/main" id="{9A72B905-E9ED-433C-B6FB-CE9C6A6ED5EB}"/>
                    </a:ext>
                  </a:extLst>
                </p14:cNvPr>
                <p14:cNvContentPartPr/>
                <p14:nvPr/>
              </p14:nvContentPartPr>
              <p14:xfrm>
                <a:off x="2515235" y="792796"/>
                <a:ext cx="3938040" cy="673200"/>
              </p14:xfrm>
            </p:contentPart>
          </mc:Choice>
          <mc:Fallback xmlns="">
            <p:pic>
              <p:nvPicPr>
                <p:cNvPr id="5" name="Freihand 4">
                  <a:extLst>
                    <a:ext uri="{FF2B5EF4-FFF2-40B4-BE49-F238E27FC236}">
                      <a16:creationId xmlns:a16="http://schemas.microsoft.com/office/drawing/2014/main" id="{9A72B905-E9ED-433C-B6FB-CE9C6A6ED5E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506235" y="784156"/>
                  <a:ext cx="3955680" cy="69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Freihand 5">
                  <a:extLst>
                    <a:ext uri="{FF2B5EF4-FFF2-40B4-BE49-F238E27FC236}">
                      <a16:creationId xmlns:a16="http://schemas.microsoft.com/office/drawing/2014/main" id="{D9CD6AEA-B297-4D15-AC49-C0B601FAA059}"/>
                    </a:ext>
                  </a:extLst>
                </p14:cNvPr>
                <p14:cNvContentPartPr/>
                <p14:nvPr/>
              </p14:nvContentPartPr>
              <p14:xfrm>
                <a:off x="6352115" y="1393996"/>
                <a:ext cx="293400" cy="125640"/>
              </p14:xfrm>
            </p:contentPart>
          </mc:Choice>
          <mc:Fallback xmlns="">
            <p:pic>
              <p:nvPicPr>
                <p:cNvPr id="6" name="Freihand 5">
                  <a:extLst>
                    <a:ext uri="{FF2B5EF4-FFF2-40B4-BE49-F238E27FC236}">
                      <a16:creationId xmlns:a16="http://schemas.microsoft.com/office/drawing/2014/main" id="{D9CD6AEA-B297-4D15-AC49-C0B601FAA05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343115" y="1384996"/>
                  <a:ext cx="311040" cy="143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EBBB62A8-0F92-4BFE-9B24-E00AEED88D5A}"/>
              </a:ext>
            </a:extLst>
          </p:cNvPr>
          <p:cNvGrpSpPr/>
          <p:nvPr/>
        </p:nvGrpSpPr>
        <p:grpSpPr>
          <a:xfrm>
            <a:off x="6731915" y="1451956"/>
            <a:ext cx="1498680" cy="298440"/>
            <a:chOff x="6731915" y="1451956"/>
            <a:chExt cx="1498680" cy="29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Freihand 7">
                  <a:extLst>
                    <a:ext uri="{FF2B5EF4-FFF2-40B4-BE49-F238E27FC236}">
                      <a16:creationId xmlns:a16="http://schemas.microsoft.com/office/drawing/2014/main" id="{C8ABE3EC-3D01-486F-A4D4-15F8D8C077A7}"/>
                    </a:ext>
                  </a:extLst>
                </p14:cNvPr>
                <p14:cNvContentPartPr/>
                <p14:nvPr/>
              </p14:nvContentPartPr>
              <p14:xfrm>
                <a:off x="6731915" y="1574716"/>
                <a:ext cx="146880" cy="175680"/>
              </p14:xfrm>
            </p:contentPart>
          </mc:Choice>
          <mc:Fallback xmlns="">
            <p:pic>
              <p:nvPicPr>
                <p:cNvPr id="8" name="Freihand 7">
                  <a:extLst>
                    <a:ext uri="{FF2B5EF4-FFF2-40B4-BE49-F238E27FC236}">
                      <a16:creationId xmlns:a16="http://schemas.microsoft.com/office/drawing/2014/main" id="{C8ABE3EC-3D01-486F-A4D4-15F8D8C077A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723275" y="1566076"/>
                  <a:ext cx="16452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920643B2-7D96-4179-9747-C8151BA6201C}"/>
                    </a:ext>
                  </a:extLst>
                </p14:cNvPr>
                <p14:cNvContentPartPr/>
                <p14:nvPr/>
              </p14:nvContentPartPr>
              <p14:xfrm>
                <a:off x="6958355" y="1586596"/>
                <a:ext cx="155160" cy="15624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920643B2-7D96-4179-9747-C8151BA6201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949715" y="1577596"/>
                  <a:ext cx="17280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DF5882D6-A439-4F83-827E-C94403F185E2}"/>
                    </a:ext>
                  </a:extLst>
                </p14:cNvPr>
                <p14:cNvContentPartPr/>
                <p14:nvPr/>
              </p14:nvContentPartPr>
              <p14:xfrm>
                <a:off x="7150235" y="1451956"/>
                <a:ext cx="25200" cy="25488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DF5882D6-A439-4F83-827E-C94403F185E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141595" y="1442956"/>
                  <a:ext cx="4284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85619ED5-1B94-4563-9F77-647C54E02203}"/>
                    </a:ext>
                  </a:extLst>
                </p14:cNvPr>
                <p14:cNvContentPartPr/>
                <p14:nvPr/>
              </p14:nvContentPartPr>
              <p14:xfrm>
                <a:off x="7135115" y="1575076"/>
                <a:ext cx="262800" cy="12240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85619ED5-1B94-4563-9F77-647C54E0220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126115" y="1566436"/>
                  <a:ext cx="28044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Freihand 11">
                  <a:extLst>
                    <a:ext uri="{FF2B5EF4-FFF2-40B4-BE49-F238E27FC236}">
                      <a16:creationId xmlns:a16="http://schemas.microsoft.com/office/drawing/2014/main" id="{CBCEDA9D-DC6E-4BC0-8B8D-8260ED11A882}"/>
                    </a:ext>
                  </a:extLst>
                </p14:cNvPr>
                <p14:cNvContentPartPr/>
                <p14:nvPr/>
              </p14:nvContentPartPr>
              <p14:xfrm>
                <a:off x="7564235" y="1572196"/>
                <a:ext cx="89280" cy="131400"/>
              </p14:xfrm>
            </p:contentPart>
          </mc:Choice>
          <mc:Fallback xmlns=""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CBCEDA9D-DC6E-4BC0-8B8D-8260ED11A88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555235" y="1563196"/>
                  <a:ext cx="10692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249771EA-0C28-4C8A-B53F-9A360B70E202}"/>
                    </a:ext>
                  </a:extLst>
                </p14:cNvPr>
                <p14:cNvContentPartPr/>
                <p14:nvPr/>
              </p14:nvContentPartPr>
              <p14:xfrm>
                <a:off x="7672595" y="1626556"/>
                <a:ext cx="61560" cy="8064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249771EA-0C28-4C8A-B53F-9A360B70E20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663595" y="1617556"/>
                  <a:ext cx="7920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4" name="Freihand 13">
                  <a:extLst>
                    <a:ext uri="{FF2B5EF4-FFF2-40B4-BE49-F238E27FC236}">
                      <a16:creationId xmlns:a16="http://schemas.microsoft.com/office/drawing/2014/main" id="{FD77A27A-2549-48E3-B452-616EFA81F77A}"/>
                    </a:ext>
                  </a:extLst>
                </p14:cNvPr>
                <p14:cNvContentPartPr/>
                <p14:nvPr/>
              </p14:nvContentPartPr>
              <p14:xfrm>
                <a:off x="7773755" y="1523956"/>
                <a:ext cx="456840" cy="220320"/>
              </p14:xfrm>
            </p:contentPart>
          </mc:Choice>
          <mc:Fallback xmlns="">
            <p:pic>
              <p:nvPicPr>
                <p:cNvPr id="14" name="Freihand 13">
                  <a:extLst>
                    <a:ext uri="{FF2B5EF4-FFF2-40B4-BE49-F238E27FC236}">
                      <a16:creationId xmlns:a16="http://schemas.microsoft.com/office/drawing/2014/main" id="{FD77A27A-2549-48E3-B452-616EFA81F77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764755" y="1514956"/>
                  <a:ext cx="47448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6" name="Freihand 15">
                  <a:extLst>
                    <a:ext uri="{FF2B5EF4-FFF2-40B4-BE49-F238E27FC236}">
                      <a16:creationId xmlns:a16="http://schemas.microsoft.com/office/drawing/2014/main" id="{9B1BD4DB-ADAA-4CF0-8511-A596BF1D4393}"/>
                    </a:ext>
                  </a:extLst>
                </p14:cNvPr>
                <p14:cNvContentPartPr/>
                <p14:nvPr/>
              </p14:nvContentPartPr>
              <p14:xfrm>
                <a:off x="7663955" y="1623316"/>
                <a:ext cx="27000" cy="83520"/>
              </p14:xfrm>
            </p:contentPart>
          </mc:Choice>
          <mc:Fallback xmlns=""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9B1BD4DB-ADAA-4CF0-8511-A596BF1D4393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654955" y="1614316"/>
                  <a:ext cx="44640" cy="101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333567E5-D94A-42EB-A215-253DBECDD58C}"/>
              </a:ext>
            </a:extLst>
          </p:cNvPr>
          <p:cNvGrpSpPr/>
          <p:nvPr/>
        </p:nvGrpSpPr>
        <p:grpSpPr>
          <a:xfrm>
            <a:off x="1848515" y="1819156"/>
            <a:ext cx="4698720" cy="1807200"/>
            <a:chOff x="1848515" y="1819156"/>
            <a:chExt cx="4698720" cy="180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78C7D689-2939-4A40-8D40-1BD955851651}"/>
                    </a:ext>
                  </a:extLst>
                </p14:cNvPr>
                <p14:cNvContentPartPr/>
                <p14:nvPr/>
              </p14:nvContentPartPr>
              <p14:xfrm>
                <a:off x="1983155" y="1819156"/>
                <a:ext cx="3407760" cy="58896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78C7D689-2939-4A40-8D40-1BD95585165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974155" y="1810516"/>
                  <a:ext cx="3425400" cy="60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9" name="Freihand 18">
                  <a:extLst>
                    <a:ext uri="{FF2B5EF4-FFF2-40B4-BE49-F238E27FC236}">
                      <a16:creationId xmlns:a16="http://schemas.microsoft.com/office/drawing/2014/main" id="{CF5A6B92-4E25-4631-A951-73E2C1F68BEA}"/>
                    </a:ext>
                  </a:extLst>
                </p14:cNvPr>
                <p14:cNvContentPartPr/>
                <p14:nvPr/>
              </p14:nvContentPartPr>
              <p14:xfrm>
                <a:off x="5367155" y="2260156"/>
                <a:ext cx="195840" cy="158400"/>
              </p14:xfrm>
            </p:contentPart>
          </mc:Choice>
          <mc:Fallback xmlns="">
            <p:pic>
              <p:nvPicPr>
                <p:cNvPr id="19" name="Freihand 18">
                  <a:extLst>
                    <a:ext uri="{FF2B5EF4-FFF2-40B4-BE49-F238E27FC236}">
                      <a16:creationId xmlns:a16="http://schemas.microsoft.com/office/drawing/2014/main" id="{CF5A6B92-4E25-4631-A951-73E2C1F68BE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358155" y="2251516"/>
                  <a:ext cx="21348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32664DE0-C216-4C62-937B-B4CDFA6F339E}"/>
                    </a:ext>
                  </a:extLst>
                </p14:cNvPr>
                <p14:cNvContentPartPr/>
                <p14:nvPr/>
              </p14:nvContentPartPr>
              <p14:xfrm>
                <a:off x="2020595" y="1999876"/>
                <a:ext cx="3490920" cy="79416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32664DE0-C216-4C62-937B-B4CDFA6F339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011595" y="1991236"/>
                  <a:ext cx="3508560" cy="81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1" name="Freihand 20">
                  <a:extLst>
                    <a:ext uri="{FF2B5EF4-FFF2-40B4-BE49-F238E27FC236}">
                      <a16:creationId xmlns:a16="http://schemas.microsoft.com/office/drawing/2014/main" id="{590CE00E-9A3F-4F35-8B76-F6C1AC0116DD}"/>
                    </a:ext>
                  </a:extLst>
                </p14:cNvPr>
                <p14:cNvContentPartPr/>
                <p14:nvPr/>
              </p14:nvContentPartPr>
              <p14:xfrm>
                <a:off x="5480555" y="2700076"/>
                <a:ext cx="160920" cy="129960"/>
              </p14:xfrm>
            </p:contentPart>
          </mc:Choice>
          <mc:Fallback xmlns="">
            <p:pic>
              <p:nvPicPr>
                <p:cNvPr id="21" name="Freihand 20">
                  <a:extLst>
                    <a:ext uri="{FF2B5EF4-FFF2-40B4-BE49-F238E27FC236}">
                      <a16:creationId xmlns:a16="http://schemas.microsoft.com/office/drawing/2014/main" id="{590CE00E-9A3F-4F35-8B76-F6C1AC0116DD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471555" y="2691436"/>
                  <a:ext cx="17856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2" name="Freihand 21">
                  <a:extLst>
                    <a:ext uri="{FF2B5EF4-FFF2-40B4-BE49-F238E27FC236}">
                      <a16:creationId xmlns:a16="http://schemas.microsoft.com/office/drawing/2014/main" id="{37934525-99BB-4718-B94B-337894456ABC}"/>
                    </a:ext>
                  </a:extLst>
                </p14:cNvPr>
                <p14:cNvContentPartPr/>
                <p14:nvPr/>
              </p14:nvContentPartPr>
              <p14:xfrm>
                <a:off x="1848515" y="2159356"/>
                <a:ext cx="3740040" cy="1254960"/>
              </p14:xfrm>
            </p:contentPart>
          </mc:Choice>
          <mc:Fallback xmlns="">
            <p:pic>
              <p:nvPicPr>
                <p:cNvPr id="22" name="Freihand 21">
                  <a:extLst>
                    <a:ext uri="{FF2B5EF4-FFF2-40B4-BE49-F238E27FC236}">
                      <a16:creationId xmlns:a16="http://schemas.microsoft.com/office/drawing/2014/main" id="{37934525-99BB-4718-B94B-337894456ABC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839875" y="2150716"/>
                  <a:ext cx="3757680" cy="127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3" name="Freihand 22">
                  <a:extLst>
                    <a:ext uri="{FF2B5EF4-FFF2-40B4-BE49-F238E27FC236}">
                      <a16:creationId xmlns:a16="http://schemas.microsoft.com/office/drawing/2014/main" id="{C4A258B6-447C-436B-90BE-150B3BDB0597}"/>
                    </a:ext>
                  </a:extLst>
                </p14:cNvPr>
                <p14:cNvContentPartPr/>
                <p14:nvPr/>
              </p14:nvContentPartPr>
              <p14:xfrm>
                <a:off x="5601875" y="3329356"/>
                <a:ext cx="224640" cy="181800"/>
              </p14:xfrm>
            </p:contentPart>
          </mc:Choice>
          <mc:Fallback xmlns="">
            <p:pic>
              <p:nvPicPr>
                <p:cNvPr id="23" name="Freihand 22">
                  <a:extLst>
                    <a:ext uri="{FF2B5EF4-FFF2-40B4-BE49-F238E27FC236}">
                      <a16:creationId xmlns:a16="http://schemas.microsoft.com/office/drawing/2014/main" id="{C4A258B6-447C-436B-90BE-150B3BDB059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592875" y="3320716"/>
                  <a:ext cx="24228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5" name="Freihand 24">
                  <a:extLst>
                    <a:ext uri="{FF2B5EF4-FFF2-40B4-BE49-F238E27FC236}">
                      <a16:creationId xmlns:a16="http://schemas.microsoft.com/office/drawing/2014/main" id="{5849D831-80C8-4731-AF5A-2CA096C0DF5F}"/>
                    </a:ext>
                  </a:extLst>
                </p14:cNvPr>
                <p14:cNvContentPartPr/>
                <p14:nvPr/>
              </p14:nvContentPartPr>
              <p14:xfrm>
                <a:off x="5359595" y="2263756"/>
                <a:ext cx="18360" cy="128520"/>
              </p14:xfrm>
            </p:contentPart>
          </mc:Choice>
          <mc:Fallback xmlns="">
            <p:pic>
              <p:nvPicPr>
                <p:cNvPr id="25" name="Freihand 24">
                  <a:extLst>
                    <a:ext uri="{FF2B5EF4-FFF2-40B4-BE49-F238E27FC236}">
                      <a16:creationId xmlns:a16="http://schemas.microsoft.com/office/drawing/2014/main" id="{5849D831-80C8-4731-AF5A-2CA096C0DF5F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350595" y="2255116"/>
                  <a:ext cx="3600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7" name="Freihand 26">
                  <a:extLst>
                    <a:ext uri="{FF2B5EF4-FFF2-40B4-BE49-F238E27FC236}">
                      <a16:creationId xmlns:a16="http://schemas.microsoft.com/office/drawing/2014/main" id="{9B5BEA1A-3505-4468-B94C-C37AF0E835FE}"/>
                    </a:ext>
                  </a:extLst>
                </p14:cNvPr>
                <p14:cNvContentPartPr/>
                <p14:nvPr/>
              </p14:nvContentPartPr>
              <p14:xfrm>
                <a:off x="5716715" y="2158636"/>
                <a:ext cx="74880" cy="312120"/>
              </p14:xfrm>
            </p:contentPart>
          </mc:Choice>
          <mc:Fallback xmlns="">
            <p:pic>
              <p:nvPicPr>
                <p:cNvPr id="27" name="Freihand 26">
                  <a:extLst>
                    <a:ext uri="{FF2B5EF4-FFF2-40B4-BE49-F238E27FC236}">
                      <a16:creationId xmlns:a16="http://schemas.microsoft.com/office/drawing/2014/main" id="{9B5BEA1A-3505-4468-B94C-C37AF0E835FE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708075" y="2149636"/>
                  <a:ext cx="92520" cy="32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8" name="Freihand 27">
                  <a:extLst>
                    <a:ext uri="{FF2B5EF4-FFF2-40B4-BE49-F238E27FC236}">
                      <a16:creationId xmlns:a16="http://schemas.microsoft.com/office/drawing/2014/main" id="{7D3648B3-78AD-4639-BC58-853063C2091A}"/>
                    </a:ext>
                  </a:extLst>
                </p14:cNvPr>
                <p14:cNvContentPartPr/>
                <p14:nvPr/>
              </p14:nvContentPartPr>
              <p14:xfrm>
                <a:off x="5731115" y="2259076"/>
                <a:ext cx="173880" cy="86040"/>
              </p14:xfrm>
            </p:contentPart>
          </mc:Choice>
          <mc:Fallback xmlns="">
            <p:pic>
              <p:nvPicPr>
                <p:cNvPr id="28" name="Freihand 27">
                  <a:extLst>
                    <a:ext uri="{FF2B5EF4-FFF2-40B4-BE49-F238E27FC236}">
                      <a16:creationId xmlns:a16="http://schemas.microsoft.com/office/drawing/2014/main" id="{7D3648B3-78AD-4639-BC58-853063C2091A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722115" y="2250436"/>
                  <a:ext cx="19152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9" name="Freihand 28">
                  <a:extLst>
                    <a:ext uri="{FF2B5EF4-FFF2-40B4-BE49-F238E27FC236}">
                      <a16:creationId xmlns:a16="http://schemas.microsoft.com/office/drawing/2014/main" id="{2DDE58F3-7900-4340-A8F6-17444A57CC68}"/>
                    </a:ext>
                  </a:extLst>
                </p14:cNvPr>
                <p14:cNvContentPartPr/>
                <p14:nvPr/>
              </p14:nvContentPartPr>
              <p14:xfrm>
                <a:off x="5932355" y="2237116"/>
                <a:ext cx="49680" cy="82440"/>
              </p14:xfrm>
            </p:contentPart>
          </mc:Choice>
          <mc:Fallback xmlns="">
            <p:pic>
              <p:nvPicPr>
                <p:cNvPr id="29" name="Freihand 28">
                  <a:extLst>
                    <a:ext uri="{FF2B5EF4-FFF2-40B4-BE49-F238E27FC236}">
                      <a16:creationId xmlns:a16="http://schemas.microsoft.com/office/drawing/2014/main" id="{2DDE58F3-7900-4340-A8F6-17444A57CC68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923355" y="2228116"/>
                  <a:ext cx="6732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0" name="Freihand 29">
                  <a:extLst>
                    <a:ext uri="{FF2B5EF4-FFF2-40B4-BE49-F238E27FC236}">
                      <a16:creationId xmlns:a16="http://schemas.microsoft.com/office/drawing/2014/main" id="{CDC78C91-3855-4353-ADD9-F27AF128CA7D}"/>
                    </a:ext>
                  </a:extLst>
                </p14:cNvPr>
                <p14:cNvContentPartPr/>
                <p14:nvPr/>
              </p14:nvContentPartPr>
              <p14:xfrm>
                <a:off x="5997155" y="2243956"/>
                <a:ext cx="157320" cy="84960"/>
              </p14:xfrm>
            </p:contentPart>
          </mc:Choice>
          <mc:Fallback xmlns="">
            <p:pic>
              <p:nvPicPr>
                <p:cNvPr id="30" name="Freihand 29">
                  <a:extLst>
                    <a:ext uri="{FF2B5EF4-FFF2-40B4-BE49-F238E27FC236}">
                      <a16:creationId xmlns:a16="http://schemas.microsoft.com/office/drawing/2014/main" id="{CDC78C91-3855-4353-ADD9-F27AF128CA7D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988155" y="2235316"/>
                  <a:ext cx="17496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1" name="Freihand 30">
                  <a:extLst>
                    <a:ext uri="{FF2B5EF4-FFF2-40B4-BE49-F238E27FC236}">
                      <a16:creationId xmlns:a16="http://schemas.microsoft.com/office/drawing/2014/main" id="{D76B9467-CF70-41E7-A7C7-C3D8C0064263}"/>
                    </a:ext>
                  </a:extLst>
                </p14:cNvPr>
                <p14:cNvContentPartPr/>
                <p14:nvPr/>
              </p14:nvContentPartPr>
              <p14:xfrm>
                <a:off x="5739035" y="2629876"/>
                <a:ext cx="136800" cy="215640"/>
              </p14:xfrm>
            </p:contentPart>
          </mc:Choice>
          <mc:Fallback xmlns="">
            <p:pic>
              <p:nvPicPr>
                <p:cNvPr id="31" name="Freihand 30">
                  <a:extLst>
                    <a:ext uri="{FF2B5EF4-FFF2-40B4-BE49-F238E27FC236}">
                      <a16:creationId xmlns:a16="http://schemas.microsoft.com/office/drawing/2014/main" id="{D76B9467-CF70-41E7-A7C7-C3D8C0064263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730035" y="2620876"/>
                  <a:ext cx="15444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2" name="Freihand 31">
                  <a:extLst>
                    <a:ext uri="{FF2B5EF4-FFF2-40B4-BE49-F238E27FC236}">
                      <a16:creationId xmlns:a16="http://schemas.microsoft.com/office/drawing/2014/main" id="{1F8FFE71-D725-46A6-BFE0-6002D9566BA4}"/>
                    </a:ext>
                  </a:extLst>
                </p14:cNvPr>
                <p14:cNvContentPartPr/>
                <p14:nvPr/>
              </p14:nvContentPartPr>
              <p14:xfrm>
                <a:off x="5908235" y="2757676"/>
                <a:ext cx="46800" cy="97920"/>
              </p14:xfrm>
            </p:contentPart>
          </mc:Choice>
          <mc:Fallback xmlns="">
            <p:pic>
              <p:nvPicPr>
                <p:cNvPr id="32" name="Freihand 31">
                  <a:extLst>
                    <a:ext uri="{FF2B5EF4-FFF2-40B4-BE49-F238E27FC236}">
                      <a16:creationId xmlns:a16="http://schemas.microsoft.com/office/drawing/2014/main" id="{1F8FFE71-D725-46A6-BFE0-6002D9566BA4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899235" y="2748676"/>
                  <a:ext cx="6444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3" name="Freihand 32">
                  <a:extLst>
                    <a:ext uri="{FF2B5EF4-FFF2-40B4-BE49-F238E27FC236}">
                      <a16:creationId xmlns:a16="http://schemas.microsoft.com/office/drawing/2014/main" id="{BD1E109C-CB88-4C7B-991F-70477BA74B0E}"/>
                    </a:ext>
                  </a:extLst>
                </p14:cNvPr>
                <p14:cNvContentPartPr/>
                <p14:nvPr/>
              </p14:nvContentPartPr>
              <p14:xfrm>
                <a:off x="6002195" y="2628796"/>
                <a:ext cx="53640" cy="195840"/>
              </p14:xfrm>
            </p:contentPart>
          </mc:Choice>
          <mc:Fallback xmlns="">
            <p:pic>
              <p:nvPicPr>
                <p:cNvPr id="33" name="Freihand 32">
                  <a:extLst>
                    <a:ext uri="{FF2B5EF4-FFF2-40B4-BE49-F238E27FC236}">
                      <a16:creationId xmlns:a16="http://schemas.microsoft.com/office/drawing/2014/main" id="{BD1E109C-CB88-4C7B-991F-70477BA74B0E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993195" y="2619796"/>
                  <a:ext cx="7128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5" name="Freihand 34">
                  <a:extLst>
                    <a:ext uri="{FF2B5EF4-FFF2-40B4-BE49-F238E27FC236}">
                      <a16:creationId xmlns:a16="http://schemas.microsoft.com/office/drawing/2014/main" id="{86F4D701-1BC9-42D3-8717-77BDC3A1AA9F}"/>
                    </a:ext>
                  </a:extLst>
                </p14:cNvPr>
                <p14:cNvContentPartPr/>
                <p14:nvPr/>
              </p14:nvContentPartPr>
              <p14:xfrm>
                <a:off x="5948195" y="2624476"/>
                <a:ext cx="367560" cy="226080"/>
              </p14:xfrm>
            </p:contentPart>
          </mc:Choice>
          <mc:Fallback xmlns="">
            <p:pic>
              <p:nvPicPr>
                <p:cNvPr id="35" name="Freihand 34">
                  <a:extLst>
                    <a:ext uri="{FF2B5EF4-FFF2-40B4-BE49-F238E27FC236}">
                      <a16:creationId xmlns:a16="http://schemas.microsoft.com/office/drawing/2014/main" id="{86F4D701-1BC9-42D3-8717-77BDC3A1AA9F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939555" y="2615476"/>
                  <a:ext cx="38520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6" name="Freihand 35">
                  <a:extLst>
                    <a:ext uri="{FF2B5EF4-FFF2-40B4-BE49-F238E27FC236}">
                      <a16:creationId xmlns:a16="http://schemas.microsoft.com/office/drawing/2014/main" id="{BC670803-14CD-4216-ABF5-6F32278ED4CF}"/>
                    </a:ext>
                  </a:extLst>
                </p14:cNvPr>
                <p14:cNvContentPartPr/>
                <p14:nvPr/>
              </p14:nvContentPartPr>
              <p14:xfrm>
                <a:off x="6027755" y="3222436"/>
                <a:ext cx="37800" cy="283320"/>
              </p14:xfrm>
            </p:contentPart>
          </mc:Choice>
          <mc:Fallback xmlns="">
            <p:pic>
              <p:nvPicPr>
                <p:cNvPr id="36" name="Freihand 35">
                  <a:extLst>
                    <a:ext uri="{FF2B5EF4-FFF2-40B4-BE49-F238E27FC236}">
                      <a16:creationId xmlns:a16="http://schemas.microsoft.com/office/drawing/2014/main" id="{BC670803-14CD-4216-ABF5-6F32278ED4CF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019115" y="3213436"/>
                  <a:ext cx="55440" cy="30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7" name="Freihand 36">
                  <a:extLst>
                    <a:ext uri="{FF2B5EF4-FFF2-40B4-BE49-F238E27FC236}">
                      <a16:creationId xmlns:a16="http://schemas.microsoft.com/office/drawing/2014/main" id="{12616940-BB09-4183-A1B5-4007E8FCE84E}"/>
                    </a:ext>
                  </a:extLst>
                </p14:cNvPr>
                <p14:cNvContentPartPr/>
                <p14:nvPr/>
              </p14:nvContentPartPr>
              <p14:xfrm>
                <a:off x="5990315" y="3356716"/>
                <a:ext cx="556920" cy="269640"/>
              </p14:xfrm>
            </p:contentPart>
          </mc:Choice>
          <mc:Fallback xmlns="">
            <p:pic>
              <p:nvPicPr>
                <p:cNvPr id="37" name="Freihand 36">
                  <a:extLst>
                    <a:ext uri="{FF2B5EF4-FFF2-40B4-BE49-F238E27FC236}">
                      <a16:creationId xmlns:a16="http://schemas.microsoft.com/office/drawing/2014/main" id="{12616940-BB09-4183-A1B5-4007E8FCE84E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981315" y="3347716"/>
                  <a:ext cx="574560" cy="287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0C28AC98-B7A4-4334-807C-47416DCB237C}"/>
              </a:ext>
            </a:extLst>
          </p:cNvPr>
          <p:cNvGrpSpPr/>
          <p:nvPr/>
        </p:nvGrpSpPr>
        <p:grpSpPr>
          <a:xfrm>
            <a:off x="1035635" y="3468316"/>
            <a:ext cx="1222560" cy="227520"/>
            <a:chOff x="1035635" y="3468316"/>
            <a:chExt cx="1222560" cy="22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0" name="Freihand 39">
                  <a:extLst>
                    <a:ext uri="{FF2B5EF4-FFF2-40B4-BE49-F238E27FC236}">
                      <a16:creationId xmlns:a16="http://schemas.microsoft.com/office/drawing/2014/main" id="{FA6105CE-68BF-48F2-86B5-AF393671B17E}"/>
                    </a:ext>
                  </a:extLst>
                </p14:cNvPr>
                <p14:cNvContentPartPr/>
                <p14:nvPr/>
              </p14:nvContentPartPr>
              <p14:xfrm>
                <a:off x="1035635" y="3533116"/>
                <a:ext cx="409320" cy="162720"/>
              </p14:xfrm>
            </p:contentPart>
          </mc:Choice>
          <mc:Fallback xmlns="">
            <p:pic>
              <p:nvPicPr>
                <p:cNvPr id="40" name="Freihand 39">
                  <a:extLst>
                    <a:ext uri="{FF2B5EF4-FFF2-40B4-BE49-F238E27FC236}">
                      <a16:creationId xmlns:a16="http://schemas.microsoft.com/office/drawing/2014/main" id="{FA6105CE-68BF-48F2-86B5-AF393671B17E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026995" y="3524116"/>
                  <a:ext cx="42696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1" name="Freihand 40">
                  <a:extLst>
                    <a:ext uri="{FF2B5EF4-FFF2-40B4-BE49-F238E27FC236}">
                      <a16:creationId xmlns:a16="http://schemas.microsoft.com/office/drawing/2014/main" id="{50E66DF1-4571-4789-9D13-1AA7B87D9466}"/>
                    </a:ext>
                  </a:extLst>
                </p14:cNvPr>
                <p14:cNvContentPartPr/>
                <p14:nvPr/>
              </p14:nvContentPartPr>
              <p14:xfrm>
                <a:off x="1213115" y="3474076"/>
                <a:ext cx="720" cy="720"/>
              </p14:xfrm>
            </p:contentPart>
          </mc:Choice>
          <mc:Fallback xmlns="">
            <p:pic>
              <p:nvPicPr>
                <p:cNvPr id="41" name="Freihand 40">
                  <a:extLst>
                    <a:ext uri="{FF2B5EF4-FFF2-40B4-BE49-F238E27FC236}">
                      <a16:creationId xmlns:a16="http://schemas.microsoft.com/office/drawing/2014/main" id="{50E66DF1-4571-4789-9D13-1AA7B87D9466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204115" y="3465436"/>
                  <a:ext cx="18360" cy="1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2" name="Freihand 41">
                  <a:extLst>
                    <a:ext uri="{FF2B5EF4-FFF2-40B4-BE49-F238E27FC236}">
                      <a16:creationId xmlns:a16="http://schemas.microsoft.com/office/drawing/2014/main" id="{19E6E2DB-C3F5-4D09-85D2-EFB6D16B6E01}"/>
                    </a:ext>
                  </a:extLst>
                </p14:cNvPr>
                <p14:cNvContentPartPr/>
                <p14:nvPr/>
              </p14:nvContentPartPr>
              <p14:xfrm>
                <a:off x="1594715" y="3468316"/>
                <a:ext cx="663480" cy="201960"/>
              </p14:xfrm>
            </p:contentPart>
          </mc:Choice>
          <mc:Fallback xmlns="">
            <p:pic>
              <p:nvPicPr>
                <p:cNvPr id="42" name="Freihand 41">
                  <a:extLst>
                    <a:ext uri="{FF2B5EF4-FFF2-40B4-BE49-F238E27FC236}">
                      <a16:creationId xmlns:a16="http://schemas.microsoft.com/office/drawing/2014/main" id="{19E6E2DB-C3F5-4D09-85D2-EFB6D16B6E01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586075" y="3459676"/>
                  <a:ext cx="681120" cy="219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5312982A-281D-47D8-AB23-90514C9FCD23}"/>
              </a:ext>
            </a:extLst>
          </p:cNvPr>
          <p:cNvGrpSpPr/>
          <p:nvPr/>
        </p:nvGrpSpPr>
        <p:grpSpPr>
          <a:xfrm>
            <a:off x="2438195" y="3441676"/>
            <a:ext cx="2250000" cy="221760"/>
            <a:chOff x="2438195" y="3441676"/>
            <a:chExt cx="2250000" cy="22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4" name="Freihand 43">
                  <a:extLst>
                    <a:ext uri="{FF2B5EF4-FFF2-40B4-BE49-F238E27FC236}">
                      <a16:creationId xmlns:a16="http://schemas.microsoft.com/office/drawing/2014/main" id="{7BC0DCFB-D79D-4001-B17D-BE6628795AE3}"/>
                    </a:ext>
                  </a:extLst>
                </p14:cNvPr>
                <p14:cNvContentPartPr/>
                <p14:nvPr/>
              </p14:nvContentPartPr>
              <p14:xfrm>
                <a:off x="2438195" y="3517636"/>
                <a:ext cx="203040" cy="126720"/>
              </p14:xfrm>
            </p:contentPart>
          </mc:Choice>
          <mc:Fallback xmlns="">
            <p:pic>
              <p:nvPicPr>
                <p:cNvPr id="44" name="Freihand 43">
                  <a:extLst>
                    <a:ext uri="{FF2B5EF4-FFF2-40B4-BE49-F238E27FC236}">
                      <a16:creationId xmlns:a16="http://schemas.microsoft.com/office/drawing/2014/main" id="{7BC0DCFB-D79D-4001-B17D-BE6628795AE3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2429555" y="3508636"/>
                  <a:ext cx="22068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5" name="Freihand 44">
                  <a:extLst>
                    <a:ext uri="{FF2B5EF4-FFF2-40B4-BE49-F238E27FC236}">
                      <a16:creationId xmlns:a16="http://schemas.microsoft.com/office/drawing/2014/main" id="{9D6EC00A-9DB0-4B5E-8FF8-6C96D79B1D59}"/>
                    </a:ext>
                  </a:extLst>
                </p14:cNvPr>
                <p14:cNvContentPartPr/>
                <p14:nvPr/>
              </p14:nvContentPartPr>
              <p14:xfrm>
                <a:off x="2644115" y="3487396"/>
                <a:ext cx="1800" cy="1080"/>
              </p14:xfrm>
            </p:contentPart>
          </mc:Choice>
          <mc:Fallback xmlns="">
            <p:pic>
              <p:nvPicPr>
                <p:cNvPr id="45" name="Freihand 44">
                  <a:extLst>
                    <a:ext uri="{FF2B5EF4-FFF2-40B4-BE49-F238E27FC236}">
                      <a16:creationId xmlns:a16="http://schemas.microsoft.com/office/drawing/2014/main" id="{9D6EC00A-9DB0-4B5E-8FF8-6C96D79B1D59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2635115" y="3478756"/>
                  <a:ext cx="1944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6" name="Freihand 45">
                  <a:extLst>
                    <a:ext uri="{FF2B5EF4-FFF2-40B4-BE49-F238E27FC236}">
                      <a16:creationId xmlns:a16="http://schemas.microsoft.com/office/drawing/2014/main" id="{9C11C4DF-FF59-476D-B65C-320991F16FCD}"/>
                    </a:ext>
                  </a:extLst>
                </p14:cNvPr>
                <p14:cNvContentPartPr/>
                <p14:nvPr/>
              </p14:nvContentPartPr>
              <p14:xfrm>
                <a:off x="2678675" y="3444916"/>
                <a:ext cx="40320" cy="183960"/>
              </p14:xfrm>
            </p:contentPart>
          </mc:Choice>
          <mc:Fallback xmlns="">
            <p:pic>
              <p:nvPicPr>
                <p:cNvPr id="46" name="Freihand 45">
                  <a:extLst>
                    <a:ext uri="{FF2B5EF4-FFF2-40B4-BE49-F238E27FC236}">
                      <a16:creationId xmlns:a16="http://schemas.microsoft.com/office/drawing/2014/main" id="{9C11C4DF-FF59-476D-B65C-320991F16FCD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2670035" y="3436276"/>
                  <a:ext cx="5796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7" name="Freihand 46">
                  <a:extLst>
                    <a:ext uri="{FF2B5EF4-FFF2-40B4-BE49-F238E27FC236}">
                      <a16:creationId xmlns:a16="http://schemas.microsoft.com/office/drawing/2014/main" id="{BDB9ED66-79E3-4407-9F37-833489BF0703}"/>
                    </a:ext>
                  </a:extLst>
                </p14:cNvPr>
                <p14:cNvContentPartPr/>
                <p14:nvPr/>
              </p14:nvContentPartPr>
              <p14:xfrm>
                <a:off x="2824115" y="3465436"/>
                <a:ext cx="127440" cy="158040"/>
              </p14:xfrm>
            </p:contentPart>
          </mc:Choice>
          <mc:Fallback xmlns="">
            <p:pic>
              <p:nvPicPr>
                <p:cNvPr id="47" name="Freihand 46">
                  <a:extLst>
                    <a:ext uri="{FF2B5EF4-FFF2-40B4-BE49-F238E27FC236}">
                      <a16:creationId xmlns:a16="http://schemas.microsoft.com/office/drawing/2014/main" id="{BDB9ED66-79E3-4407-9F37-833489BF0703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2815115" y="3456796"/>
                  <a:ext cx="14508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8" name="Freihand 47">
                  <a:extLst>
                    <a:ext uri="{FF2B5EF4-FFF2-40B4-BE49-F238E27FC236}">
                      <a16:creationId xmlns:a16="http://schemas.microsoft.com/office/drawing/2014/main" id="{8A6AF6A1-9F01-4D52-8BFA-9EDC16E9A9A4}"/>
                    </a:ext>
                  </a:extLst>
                </p14:cNvPr>
                <p14:cNvContentPartPr/>
                <p14:nvPr/>
              </p14:nvContentPartPr>
              <p14:xfrm>
                <a:off x="2998355" y="3525196"/>
                <a:ext cx="476280" cy="110880"/>
              </p14:xfrm>
            </p:contentPart>
          </mc:Choice>
          <mc:Fallback xmlns="">
            <p:pic>
              <p:nvPicPr>
                <p:cNvPr id="48" name="Freihand 47">
                  <a:extLst>
                    <a:ext uri="{FF2B5EF4-FFF2-40B4-BE49-F238E27FC236}">
                      <a16:creationId xmlns:a16="http://schemas.microsoft.com/office/drawing/2014/main" id="{8A6AF6A1-9F01-4D52-8BFA-9EDC16E9A9A4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2989715" y="3516196"/>
                  <a:ext cx="49392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9" name="Freihand 48">
                  <a:extLst>
                    <a:ext uri="{FF2B5EF4-FFF2-40B4-BE49-F238E27FC236}">
                      <a16:creationId xmlns:a16="http://schemas.microsoft.com/office/drawing/2014/main" id="{60603BE8-DDAB-4C95-A915-7AE29E956EAC}"/>
                    </a:ext>
                  </a:extLst>
                </p14:cNvPr>
                <p14:cNvContentPartPr/>
                <p14:nvPr/>
              </p14:nvContentPartPr>
              <p14:xfrm>
                <a:off x="3693515" y="3441676"/>
                <a:ext cx="604800" cy="219240"/>
              </p14:xfrm>
            </p:contentPart>
          </mc:Choice>
          <mc:Fallback xmlns="">
            <p:pic>
              <p:nvPicPr>
                <p:cNvPr id="49" name="Freihand 48">
                  <a:extLst>
                    <a:ext uri="{FF2B5EF4-FFF2-40B4-BE49-F238E27FC236}">
                      <a16:creationId xmlns:a16="http://schemas.microsoft.com/office/drawing/2014/main" id="{60603BE8-DDAB-4C95-A915-7AE29E956EAC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684875" y="3433036"/>
                  <a:ext cx="62244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0" name="Freihand 49">
                  <a:extLst>
                    <a:ext uri="{FF2B5EF4-FFF2-40B4-BE49-F238E27FC236}">
                      <a16:creationId xmlns:a16="http://schemas.microsoft.com/office/drawing/2014/main" id="{C7559914-5D0E-43E3-84C0-D60F42A7D8C0}"/>
                    </a:ext>
                  </a:extLst>
                </p14:cNvPr>
                <p14:cNvContentPartPr/>
                <p14:nvPr/>
              </p14:nvContentPartPr>
              <p14:xfrm>
                <a:off x="4277075" y="3537796"/>
                <a:ext cx="6480" cy="33480"/>
              </p14:xfrm>
            </p:contentPart>
          </mc:Choice>
          <mc:Fallback xmlns="">
            <p:pic>
              <p:nvPicPr>
                <p:cNvPr id="50" name="Freihand 49">
                  <a:extLst>
                    <a:ext uri="{FF2B5EF4-FFF2-40B4-BE49-F238E27FC236}">
                      <a16:creationId xmlns:a16="http://schemas.microsoft.com/office/drawing/2014/main" id="{C7559914-5D0E-43E3-84C0-D60F42A7D8C0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268075" y="3529156"/>
                  <a:ext cx="2412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1" name="Freihand 50">
                  <a:extLst>
                    <a:ext uri="{FF2B5EF4-FFF2-40B4-BE49-F238E27FC236}">
                      <a16:creationId xmlns:a16="http://schemas.microsoft.com/office/drawing/2014/main" id="{E7C8A0DA-EDB6-403D-8507-FFDD1C942147}"/>
                    </a:ext>
                  </a:extLst>
                </p14:cNvPr>
                <p14:cNvContentPartPr/>
                <p14:nvPr/>
              </p14:nvContentPartPr>
              <p14:xfrm>
                <a:off x="4322075" y="3470116"/>
                <a:ext cx="366120" cy="193320"/>
              </p14:xfrm>
            </p:contentPart>
          </mc:Choice>
          <mc:Fallback xmlns="">
            <p:pic>
              <p:nvPicPr>
                <p:cNvPr id="51" name="Freihand 50">
                  <a:extLst>
                    <a:ext uri="{FF2B5EF4-FFF2-40B4-BE49-F238E27FC236}">
                      <a16:creationId xmlns:a16="http://schemas.microsoft.com/office/drawing/2014/main" id="{E7C8A0DA-EDB6-403D-8507-FFDD1C942147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313075" y="3461476"/>
                  <a:ext cx="383760" cy="2109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9" name="Grafik 58">
            <a:extLst>
              <a:ext uri="{FF2B5EF4-FFF2-40B4-BE49-F238E27FC236}">
                <a16:creationId xmlns:a16="http://schemas.microsoft.com/office/drawing/2014/main" id="{5DF8F6D5-CB99-40C7-9AEF-B811AA623C98}"/>
              </a:ext>
            </a:extLst>
          </p:cNvPr>
          <p:cNvPicPr>
            <a:picLocks noChangeAspect="1"/>
          </p:cNvPicPr>
          <p:nvPr/>
        </p:nvPicPr>
        <p:blipFill>
          <a:blip r:embed="rId81"/>
          <a:stretch>
            <a:fillRect/>
          </a:stretch>
        </p:blipFill>
        <p:spPr>
          <a:xfrm>
            <a:off x="7822800" y="2113636"/>
            <a:ext cx="2874333" cy="414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6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F76930-AFE9-426A-AB46-1F8ED6290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de-AT" dirty="0"/>
              <a:t>Aktive Phase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51953F-DF11-418A-81D9-23D61234A6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89" r="17276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4B4053-D3DD-4939-9F9B-B6D6893AF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000" dirty="0">
                <a:hlinkClick r:id="rId3"/>
              </a:rPr>
              <a:t>https://learningapps.org/watch?v=ptj1eqdmj22</a:t>
            </a:r>
            <a:endParaRPr lang="de-AT" sz="2000" dirty="0"/>
          </a:p>
          <a:p>
            <a:endParaRPr lang="de-AT" sz="20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09545FA-830E-4311-BAEE-1F6BBCC986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053" y="3250753"/>
            <a:ext cx="3120347" cy="312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11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2E1B7F-ECE2-49FC-BFA3-F153F9019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de-AT" b="1" dirty="0">
                <a:solidFill>
                  <a:schemeClr val="bg1"/>
                </a:solidFill>
              </a:rPr>
              <a:t>Experiment 2</a:t>
            </a:r>
            <a:br>
              <a:rPr lang="de-AT" b="1" dirty="0"/>
            </a:br>
            <a:r>
              <a:rPr lang="de-AT" sz="900" b="1" dirty="0">
                <a:hlinkClick r:id="rId2"/>
              </a:rPr>
              <a:t>https://www.youtube.com/watch?v=2kgNF-cn8R0</a:t>
            </a:r>
            <a:br>
              <a:rPr lang="de-AT" sz="900" b="1" dirty="0"/>
            </a:br>
            <a:endParaRPr lang="de-AT" sz="900" b="1" dirty="0"/>
          </a:p>
        </p:txBody>
      </p:sp>
      <p:graphicFrame>
        <p:nvGraphicFramePr>
          <p:cNvPr id="13" name="Inhaltsplatzhalter 2">
            <a:extLst>
              <a:ext uri="{FF2B5EF4-FFF2-40B4-BE49-F238E27FC236}">
                <a16:creationId xmlns:a16="http://schemas.microsoft.com/office/drawing/2014/main" id="{8DA63919-BECB-4E4D-A438-FD87E1D8B8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6531046"/>
              </p:ext>
            </p:extLst>
          </p:nvPr>
        </p:nvGraphicFramePr>
        <p:xfrm>
          <a:off x="4976031" y="963877"/>
          <a:ext cx="6377769" cy="4930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Rechteck 13" descr="Schere">
            <a:extLst>
              <a:ext uri="{FF2B5EF4-FFF2-40B4-BE49-F238E27FC236}">
                <a16:creationId xmlns:a16="http://schemas.microsoft.com/office/drawing/2014/main" id="{C8E05D49-4CFE-43B0-816B-B20BA178340A}"/>
              </a:ext>
            </a:extLst>
          </p:cNvPr>
          <p:cNvSpPr/>
          <p:nvPr/>
        </p:nvSpPr>
        <p:spPr>
          <a:xfrm>
            <a:off x="5297766" y="3787928"/>
            <a:ext cx="570396" cy="570396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AABC9B5-9D3A-45F8-AE6C-D3833EE3BC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" y="187960"/>
            <a:ext cx="3312160" cy="2484120"/>
          </a:xfrm>
          <a:prstGeom prst="rect">
            <a:avLst/>
          </a:prstGeom>
        </p:spPr>
      </p:pic>
      <p:pic>
        <p:nvPicPr>
          <p:cNvPr id="6" name="Grafik 5" descr="Ein Bild, das Flasche enthält.&#10;&#10;Automatisch generierte Beschreibung">
            <a:extLst>
              <a:ext uri="{FF2B5EF4-FFF2-40B4-BE49-F238E27FC236}">
                <a16:creationId xmlns:a16="http://schemas.microsoft.com/office/drawing/2014/main" id="{1B055B44-FF4C-494D-886E-A852E28343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59" y="4033520"/>
            <a:ext cx="3312159" cy="248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14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F76930-AFE9-426A-AB46-1F8ED6290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de-AT" dirty="0"/>
              <a:t>Aktive Phase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51953F-DF11-418A-81D9-23D61234A6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89" r="17276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4B4053-D3DD-4939-9F9B-B6D6893AF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000" dirty="0">
                <a:hlinkClick r:id="rId3"/>
              </a:rPr>
              <a:t>https://learningapps.org/watch?v=p2xxde81c22</a:t>
            </a:r>
            <a:r>
              <a:rPr lang="de-AT" sz="2000" dirty="0"/>
              <a:t>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CA2DBDB-4233-4BC1-B71B-68BC5DA7E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883" y="3429000"/>
            <a:ext cx="2908830" cy="290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93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364</Words>
  <Application>Microsoft Office PowerPoint</Application>
  <PresentationFormat>Breitbild</PresentationFormat>
  <Paragraphs>93</Paragraphs>
  <Slides>16</Slides>
  <Notes>0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Office</vt:lpstr>
      <vt:lpstr>Document</vt:lpstr>
      <vt:lpstr>Experimentieren in vielen Sprachen</vt:lpstr>
      <vt:lpstr>Über mich</vt:lpstr>
      <vt:lpstr>Unterricht</vt:lpstr>
      <vt:lpstr>Ablauf</vt:lpstr>
      <vt:lpstr>Experiment 1 https://www.youtube.com/watch?v=UHBaMLSZWUg</vt:lpstr>
      <vt:lpstr>PowerPoint-Präsentation</vt:lpstr>
      <vt:lpstr>Aktive Phase 1</vt:lpstr>
      <vt:lpstr>Experiment 2 https://www.youtube.com/watch?v=2kgNF-cn8R0 </vt:lpstr>
      <vt:lpstr>Aktive Phase 2</vt:lpstr>
      <vt:lpstr>Aktive Phase</vt:lpstr>
      <vt:lpstr>Weitere Möglichkeiten der Bearbeitung</vt:lpstr>
      <vt:lpstr>Vergangene Beispiele</vt:lpstr>
      <vt:lpstr>Schwierigkeiten – mögliche Problemfelder</vt:lpstr>
      <vt:lpstr>Heureka</vt:lpstr>
      <vt:lpstr>Link-Liste</vt:lpstr>
      <vt:lpstr>Vielsprachigkeit in den Naturwissenschaften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Experimentieren in vielen Sprachen</dc:title>
  <dc:creator>Veronika Neuhauser</dc:creator>
  <cp:lastModifiedBy>Veronika Neuhauser</cp:lastModifiedBy>
  <cp:revision>7</cp:revision>
  <dcterms:created xsi:type="dcterms:W3CDTF">2022-02-21T11:41:55Z</dcterms:created>
  <dcterms:modified xsi:type="dcterms:W3CDTF">2022-03-01T13:49:53Z</dcterms:modified>
</cp:coreProperties>
</file>